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4"/>
    <p:sldMasterId id="214748371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EB Garamond SemiBold"/>
      <p:regular r:id="rId20"/>
      <p:bold r:id="rId21"/>
      <p:italic r:id="rId22"/>
      <p:boldItalic r:id="rId23"/>
    </p:embeddedFont>
    <p:embeddedFont>
      <p:font typeface="Albert Sans Light"/>
      <p:regular r:id="rId24"/>
      <p:bold r:id="rId25"/>
      <p:italic r:id="rId26"/>
      <p:boldItalic r:id="rId27"/>
    </p:embeddedFont>
    <p:embeddedFont>
      <p:font typeface="EB Garamond"/>
      <p:regular r:id="rId28"/>
      <p:bold r:id="rId29"/>
      <p:italic r:id="rId30"/>
      <p:boldItalic r:id="rId31"/>
    </p:embeddedFont>
    <p:embeddedFont>
      <p:font typeface="Albert Sans"/>
      <p:regular r:id="rId32"/>
      <p:bold r:id="rId33"/>
      <p:italic r:id="rId34"/>
      <p:boldItalic r:id="rId35"/>
    </p:embeddedFont>
    <p:embeddedFont>
      <p:font typeface="Nanum Myeongjo"/>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EBGaramond-boldItalic.fntdata"/><Relationship Id="rId30" Type="http://schemas.openxmlformats.org/officeDocument/2006/relationships/font" Target="fonts/EBGaramond-italic.fntdata"/><Relationship Id="rId33" Type="http://schemas.openxmlformats.org/officeDocument/2006/relationships/font" Target="fonts/AlbertSans-bold.fntdata"/><Relationship Id="rId32" Type="http://schemas.openxmlformats.org/officeDocument/2006/relationships/font" Target="fonts/AlbertSans-regular.fntdata"/><Relationship Id="rId35" Type="http://schemas.openxmlformats.org/officeDocument/2006/relationships/font" Target="fonts/AlbertSans-boldItalic.fntdata"/><Relationship Id="rId34" Type="http://schemas.openxmlformats.org/officeDocument/2006/relationships/font" Target="fonts/AlbertSans-italic.fntdata"/><Relationship Id="rId37" Type="http://schemas.openxmlformats.org/officeDocument/2006/relationships/font" Target="fonts/NanumMyeongjo-bold.fntdata"/><Relationship Id="rId36" Type="http://schemas.openxmlformats.org/officeDocument/2006/relationships/font" Target="fonts/NanumMyeongjo-regular.fntdata"/><Relationship Id="rId20" Type="http://schemas.openxmlformats.org/officeDocument/2006/relationships/font" Target="fonts/EBGaramondSemiBold-regular.fntdata"/><Relationship Id="rId22" Type="http://schemas.openxmlformats.org/officeDocument/2006/relationships/font" Target="fonts/EBGaramondSemiBold-italic.fntdata"/><Relationship Id="rId21" Type="http://schemas.openxmlformats.org/officeDocument/2006/relationships/font" Target="fonts/EBGaramondSemiBold-bold.fntdata"/><Relationship Id="rId24" Type="http://schemas.openxmlformats.org/officeDocument/2006/relationships/font" Target="fonts/AlbertSansLight-regular.fntdata"/><Relationship Id="rId23" Type="http://schemas.openxmlformats.org/officeDocument/2006/relationships/font" Target="fonts/EBGaramondSemiBold-boldItalic.fntdata"/><Relationship Id="rId26" Type="http://schemas.openxmlformats.org/officeDocument/2006/relationships/font" Target="fonts/AlbertSansLight-italic.fntdata"/><Relationship Id="rId25" Type="http://schemas.openxmlformats.org/officeDocument/2006/relationships/font" Target="fonts/AlbertSansLight-bold.fntdata"/><Relationship Id="rId28" Type="http://schemas.openxmlformats.org/officeDocument/2006/relationships/font" Target="fonts/EBGaramond-regular.fntdata"/><Relationship Id="rId27" Type="http://schemas.openxmlformats.org/officeDocument/2006/relationships/font" Target="fonts/AlbertSansLight-boldItalic.fntdata"/><Relationship Id="rId29" Type="http://schemas.openxmlformats.org/officeDocument/2006/relationships/font" Target="fonts/EBGaramon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32fdf89e4b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32fdf89e4b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Sapir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335d027641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335d027641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335d02764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335d02764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335d02764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335d02764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32fdf89e4b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32fdf89e4b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32fdf89e4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32fdf89e4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335d02764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335d02764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335d02764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335d02764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335d02764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335d02764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Maha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335d02764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335d02764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Maha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335d02764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335d02764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Sapir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32fdf89e4b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32fdf89e4b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Sapir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53" name="Shape 53"/>
        <p:cNvGrpSpPr/>
        <p:nvPr/>
      </p:nvGrpSpPr>
      <p:grpSpPr>
        <a:xfrm>
          <a:off x="0" y="0"/>
          <a:ext cx="0" cy="0"/>
          <a:chOff x="0" y="0"/>
          <a:chExt cx="0" cy="0"/>
        </a:xfrm>
      </p:grpSpPr>
      <p:sp>
        <p:nvSpPr>
          <p:cNvPr id="54" name="Google Shape;54;p14"/>
          <p:cNvSpPr/>
          <p:nvPr>
            <p:ph idx="2" type="pic"/>
          </p:nvPr>
        </p:nvSpPr>
        <p:spPr>
          <a:xfrm>
            <a:off x="8596800" y="223475"/>
            <a:ext cx="318600" cy="318600"/>
          </a:xfrm>
          <a:prstGeom prst="ellipse">
            <a:avLst/>
          </a:prstGeom>
          <a:noFill/>
          <a:ln>
            <a:noFill/>
          </a:ln>
        </p:spPr>
      </p:sp>
      <p:sp>
        <p:nvSpPr>
          <p:cNvPr id="55" name="Google Shape;55;p14"/>
          <p:cNvSpPr txBox="1"/>
          <p:nvPr>
            <p:ph type="title"/>
          </p:nvPr>
        </p:nvSpPr>
        <p:spPr>
          <a:xfrm>
            <a:off x="3780304" y="889050"/>
            <a:ext cx="4446900" cy="1866000"/>
          </a:xfrm>
          <a:prstGeom prst="rect">
            <a:avLst/>
          </a:prstGeom>
        </p:spPr>
        <p:txBody>
          <a:bodyPr anchorCtr="0" anchor="t" bIns="91425" lIns="91425" spcFirstLastPara="1" rIns="91425" wrap="square" tIns="91425">
            <a:noAutofit/>
          </a:bodyPr>
          <a:lstStyle>
            <a:lvl1pPr lvl="0">
              <a:lnSpc>
                <a:spcPct val="86000"/>
              </a:lnSpc>
              <a:spcBef>
                <a:spcPts val="0"/>
              </a:spcBef>
              <a:spcAft>
                <a:spcPts val="0"/>
              </a:spcAft>
              <a:buSzPts val="7200"/>
              <a:buFont typeface="Nanum Myeongjo"/>
              <a:buNone/>
              <a:defRPr sz="7200"/>
            </a:lvl1pPr>
            <a:lvl2pPr lvl="1">
              <a:lnSpc>
                <a:spcPct val="86000"/>
              </a:lnSpc>
              <a:spcBef>
                <a:spcPts val="0"/>
              </a:spcBef>
              <a:spcAft>
                <a:spcPts val="0"/>
              </a:spcAft>
              <a:buSzPts val="1400"/>
              <a:buNone/>
              <a:defRPr/>
            </a:lvl2pPr>
            <a:lvl3pPr lvl="2">
              <a:lnSpc>
                <a:spcPct val="86000"/>
              </a:lnSpc>
              <a:spcBef>
                <a:spcPts val="0"/>
              </a:spcBef>
              <a:spcAft>
                <a:spcPts val="0"/>
              </a:spcAft>
              <a:buSzPts val="1400"/>
              <a:buNone/>
              <a:defRPr/>
            </a:lvl3pPr>
            <a:lvl4pPr lvl="3">
              <a:lnSpc>
                <a:spcPct val="86000"/>
              </a:lnSpc>
              <a:spcBef>
                <a:spcPts val="0"/>
              </a:spcBef>
              <a:spcAft>
                <a:spcPts val="0"/>
              </a:spcAft>
              <a:buSzPts val="1400"/>
              <a:buNone/>
              <a:defRPr/>
            </a:lvl4pPr>
            <a:lvl5pPr lvl="4">
              <a:lnSpc>
                <a:spcPct val="86000"/>
              </a:lnSpc>
              <a:spcBef>
                <a:spcPts val="0"/>
              </a:spcBef>
              <a:spcAft>
                <a:spcPts val="0"/>
              </a:spcAft>
              <a:buSzPts val="1400"/>
              <a:buNone/>
              <a:defRPr/>
            </a:lvl5pPr>
            <a:lvl6pPr lvl="5">
              <a:lnSpc>
                <a:spcPct val="86000"/>
              </a:lnSpc>
              <a:spcBef>
                <a:spcPts val="0"/>
              </a:spcBef>
              <a:spcAft>
                <a:spcPts val="0"/>
              </a:spcAft>
              <a:buSzPts val="1400"/>
              <a:buNone/>
              <a:defRPr/>
            </a:lvl6pPr>
            <a:lvl7pPr lvl="6">
              <a:lnSpc>
                <a:spcPct val="86000"/>
              </a:lnSpc>
              <a:spcBef>
                <a:spcPts val="0"/>
              </a:spcBef>
              <a:spcAft>
                <a:spcPts val="0"/>
              </a:spcAft>
              <a:buSzPts val="1400"/>
              <a:buNone/>
              <a:defRPr/>
            </a:lvl7pPr>
            <a:lvl8pPr lvl="7">
              <a:lnSpc>
                <a:spcPct val="86000"/>
              </a:lnSpc>
              <a:spcBef>
                <a:spcPts val="0"/>
              </a:spcBef>
              <a:spcAft>
                <a:spcPts val="0"/>
              </a:spcAft>
              <a:buSzPts val="1400"/>
              <a:buNone/>
              <a:defRPr/>
            </a:lvl8pPr>
            <a:lvl9pPr lvl="8">
              <a:lnSpc>
                <a:spcPct val="86000"/>
              </a:lnSpc>
              <a:spcBef>
                <a:spcPts val="0"/>
              </a:spcBef>
              <a:spcAft>
                <a:spcPts val="0"/>
              </a:spcAft>
              <a:buSzPts val="1400"/>
              <a:buNone/>
              <a:defRPr/>
            </a:lvl9pPr>
          </a:lstStyle>
          <a:p/>
        </p:txBody>
      </p:sp>
      <p:sp>
        <p:nvSpPr>
          <p:cNvPr id="56" name="Google Shape;56;p14"/>
          <p:cNvSpPr txBox="1"/>
          <p:nvPr>
            <p:ph idx="3" type="title"/>
          </p:nvPr>
        </p:nvSpPr>
        <p:spPr>
          <a:xfrm>
            <a:off x="3821131" y="38070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4"/>
          <p:cNvSpPr txBox="1"/>
          <p:nvPr>
            <p:ph idx="1" type="subTitle"/>
          </p:nvPr>
        </p:nvSpPr>
        <p:spPr>
          <a:xfrm>
            <a:off x="3829943"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58" name="Google Shape;58;p14"/>
          <p:cNvSpPr txBox="1"/>
          <p:nvPr>
            <p:ph idx="4" type="subTitle"/>
          </p:nvPr>
        </p:nvSpPr>
        <p:spPr>
          <a:xfrm>
            <a:off x="5258968"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59" name="Google Shape;59;p14"/>
          <p:cNvSpPr/>
          <p:nvPr>
            <p:ph idx="5" type="pic"/>
          </p:nvPr>
        </p:nvSpPr>
        <p:spPr>
          <a:xfrm>
            <a:off x="228600" y="223475"/>
            <a:ext cx="2857200" cy="2348100"/>
          </a:xfrm>
          <a:prstGeom prst="round2SameRect">
            <a:avLst>
              <a:gd fmla="val 4621" name="adj1"/>
              <a:gd fmla="val 0" name="adj2"/>
            </a:avLst>
          </a:prstGeom>
          <a:noFill/>
          <a:ln>
            <a:noFill/>
          </a:ln>
        </p:spPr>
      </p:sp>
      <p:sp>
        <p:nvSpPr>
          <p:cNvPr id="60" name="Google Shape;60;p14"/>
          <p:cNvSpPr/>
          <p:nvPr>
            <p:ph idx="6" type="pic"/>
          </p:nvPr>
        </p:nvSpPr>
        <p:spPr>
          <a:xfrm rot="10800000">
            <a:off x="228600" y="2564446"/>
            <a:ext cx="2857200" cy="2348100"/>
          </a:xfrm>
          <a:prstGeom prst="round2SameRect">
            <a:avLst>
              <a:gd fmla="val 5506" name="adj1"/>
              <a:gd fmla="val 0" name="adj2"/>
            </a:avLst>
          </a:prstGeom>
          <a:noFill/>
          <a:ln>
            <a:noFill/>
          </a:ln>
        </p:spPr>
      </p:sp>
    </p:spTree>
  </p:cSld>
  <p:clrMapOvr>
    <a:masterClrMapping/>
  </p:clrMapOvr>
  <p:extLst>
    <p:ext uri="{DCECCB84-F9BA-43D5-87BE-67443E8EF086}">
      <p15:sldGuideLst>
        <p15:guide id="1" orient="horz" pos="1620">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List of 4" type="secHead">
  <p:cSld name="SECTION_HEADER">
    <p:spTree>
      <p:nvGrpSpPr>
        <p:cNvPr id="61" name="Shape 61"/>
        <p:cNvGrpSpPr/>
        <p:nvPr/>
      </p:nvGrpSpPr>
      <p:grpSpPr>
        <a:xfrm>
          <a:off x="0" y="0"/>
          <a:ext cx="0" cy="0"/>
          <a:chOff x="0" y="0"/>
          <a:chExt cx="0" cy="0"/>
        </a:xfrm>
      </p:grpSpPr>
      <p:sp>
        <p:nvSpPr>
          <p:cNvPr id="62" name="Google Shape;62;p15"/>
          <p:cNvSpPr txBox="1"/>
          <p:nvPr>
            <p:ph type="title"/>
          </p:nvPr>
        </p:nvSpPr>
        <p:spPr>
          <a:xfrm>
            <a:off x="948175" y="797675"/>
            <a:ext cx="2852100" cy="2654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800"/>
              <a:buFont typeface="Albert Sans"/>
              <a:buNone/>
              <a:defRPr sz="4800">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5"/>
          <p:cNvSpPr txBox="1"/>
          <p:nvPr>
            <p:ph idx="2" type="title"/>
          </p:nvPr>
        </p:nvSpPr>
        <p:spPr>
          <a:xfrm>
            <a:off x="4469650" y="9364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4" name="Google Shape;64;p15"/>
          <p:cNvSpPr txBox="1"/>
          <p:nvPr>
            <p:ph idx="3" type="title"/>
          </p:nvPr>
        </p:nvSpPr>
        <p:spPr>
          <a:xfrm>
            <a:off x="4469650" y="17540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5" name="Google Shape;65;p15"/>
          <p:cNvSpPr txBox="1"/>
          <p:nvPr>
            <p:ph idx="4" type="title"/>
          </p:nvPr>
        </p:nvSpPr>
        <p:spPr>
          <a:xfrm>
            <a:off x="4469650" y="257470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6" name="Google Shape;66;p15"/>
          <p:cNvSpPr txBox="1"/>
          <p:nvPr>
            <p:ph idx="5" type="title"/>
          </p:nvPr>
        </p:nvSpPr>
        <p:spPr>
          <a:xfrm>
            <a:off x="4454025" y="3395350"/>
            <a:ext cx="44532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7" name="Google Shape;67;p15"/>
          <p:cNvSpPr/>
          <p:nvPr>
            <p:ph idx="6" type="pic"/>
          </p:nvPr>
        </p:nvSpPr>
        <p:spPr>
          <a:xfrm>
            <a:off x="8596800" y="223475"/>
            <a:ext cx="318600" cy="318600"/>
          </a:xfrm>
          <a:prstGeom prst="ellipse">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Purple">
  <p:cSld name="CUSTOM">
    <p:bg>
      <p:bgPr>
        <a:solidFill>
          <a:schemeClr val="lt2"/>
        </a:solid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70" name="Google Shape;70;p16"/>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6"/>
          <p:cNvSpPr/>
          <p:nvPr>
            <p:ph idx="2" type="pic"/>
          </p:nvPr>
        </p:nvSpPr>
        <p:spPr>
          <a:xfrm>
            <a:off x="8596800" y="223475"/>
            <a:ext cx="318600" cy="318600"/>
          </a:xfrm>
          <a:prstGeom prst="ellipse">
            <a:avLst/>
          </a:prstGeom>
          <a:noFill/>
          <a:ln>
            <a:noFill/>
          </a:ln>
        </p:spPr>
      </p:sp>
      <p:sp>
        <p:nvSpPr>
          <p:cNvPr id="72" name="Google Shape;72;p1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Green">
  <p:cSld name="CUSTOM_5">
    <p:bg>
      <p:bgPr>
        <a:solidFill>
          <a:schemeClr val="accent1"/>
        </a:solidFill>
      </p:bgPr>
    </p:bg>
    <p:spTree>
      <p:nvGrpSpPr>
        <p:cNvPr id="73" name="Shape 73"/>
        <p:cNvGrpSpPr/>
        <p:nvPr/>
      </p:nvGrpSpPr>
      <p:grpSpPr>
        <a:xfrm>
          <a:off x="0" y="0"/>
          <a:ext cx="0" cy="0"/>
          <a:chOff x="0" y="0"/>
          <a:chExt cx="0" cy="0"/>
        </a:xfrm>
      </p:grpSpPr>
      <p:sp>
        <p:nvSpPr>
          <p:cNvPr id="74" name="Google Shape;74;p17"/>
          <p:cNvSpPr/>
          <p:nvPr>
            <p:ph idx="2" type="pic"/>
          </p:nvPr>
        </p:nvSpPr>
        <p:spPr>
          <a:xfrm>
            <a:off x="8596800" y="223475"/>
            <a:ext cx="318600" cy="318600"/>
          </a:xfrm>
          <a:prstGeom prst="ellipse">
            <a:avLst/>
          </a:prstGeom>
          <a:noFill/>
          <a:ln>
            <a:noFill/>
          </a:ln>
        </p:spPr>
      </p:sp>
      <p:sp>
        <p:nvSpPr>
          <p:cNvPr id="75" name="Google Shape;75;p17"/>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76" name="Google Shape;76;p17"/>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eal">
  <p:cSld name="CUSTOM_5_1">
    <p:bg>
      <p:bgPr>
        <a:solidFill>
          <a:schemeClr val="accent2"/>
        </a:solidFill>
      </p:bgPr>
    </p:bg>
    <p:spTree>
      <p:nvGrpSpPr>
        <p:cNvPr id="78" name="Shape 78"/>
        <p:cNvGrpSpPr/>
        <p:nvPr/>
      </p:nvGrpSpPr>
      <p:grpSpPr>
        <a:xfrm>
          <a:off x="0" y="0"/>
          <a:ext cx="0" cy="0"/>
          <a:chOff x="0" y="0"/>
          <a:chExt cx="0" cy="0"/>
        </a:xfrm>
      </p:grpSpPr>
      <p:sp>
        <p:nvSpPr>
          <p:cNvPr id="79" name="Google Shape;79;p18"/>
          <p:cNvSpPr/>
          <p:nvPr>
            <p:ph idx="2" type="pic"/>
          </p:nvPr>
        </p:nvSpPr>
        <p:spPr>
          <a:xfrm>
            <a:off x="8596800" y="223475"/>
            <a:ext cx="318600" cy="318600"/>
          </a:xfrm>
          <a:prstGeom prst="ellipse">
            <a:avLst/>
          </a:prstGeom>
          <a:noFill/>
          <a:ln>
            <a:noFill/>
          </a:ln>
        </p:spPr>
      </p:sp>
      <p:sp>
        <p:nvSpPr>
          <p:cNvPr id="80" name="Google Shape;80;p18"/>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81" name="Google Shape;81;p18"/>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Blue">
  <p:cSld name="CUSTOM_5_1_1">
    <p:bg>
      <p:bgPr>
        <a:solidFill>
          <a:schemeClr val="accent4"/>
        </a:solidFill>
      </p:bgPr>
    </p:bg>
    <p:spTree>
      <p:nvGrpSpPr>
        <p:cNvPr id="83" name="Shape 83"/>
        <p:cNvGrpSpPr/>
        <p:nvPr/>
      </p:nvGrpSpPr>
      <p:grpSpPr>
        <a:xfrm>
          <a:off x="0" y="0"/>
          <a:ext cx="0" cy="0"/>
          <a:chOff x="0" y="0"/>
          <a:chExt cx="0" cy="0"/>
        </a:xfrm>
      </p:grpSpPr>
      <p:sp>
        <p:nvSpPr>
          <p:cNvPr id="84" name="Google Shape;84;p19"/>
          <p:cNvSpPr/>
          <p:nvPr>
            <p:ph idx="2" type="pic"/>
          </p:nvPr>
        </p:nvSpPr>
        <p:spPr>
          <a:xfrm>
            <a:off x="8596800" y="223475"/>
            <a:ext cx="318600" cy="318600"/>
          </a:xfrm>
          <a:prstGeom prst="ellipse">
            <a:avLst/>
          </a:prstGeom>
          <a:noFill/>
          <a:ln>
            <a:noFill/>
          </a:ln>
        </p:spPr>
      </p:sp>
      <p:sp>
        <p:nvSpPr>
          <p:cNvPr id="85" name="Google Shape;85;p19"/>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86" name="Google Shape;86;p19"/>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9"/>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CUSTOM_1">
    <p:bg>
      <p:bgPr>
        <a:solidFill>
          <a:schemeClr val="lt1"/>
        </a:solidFill>
      </p:bgPr>
    </p:bg>
    <p:spTree>
      <p:nvGrpSpPr>
        <p:cNvPr id="88" name="Shape 88"/>
        <p:cNvGrpSpPr/>
        <p:nvPr/>
      </p:nvGrpSpPr>
      <p:grpSpPr>
        <a:xfrm>
          <a:off x="0" y="0"/>
          <a:ext cx="0" cy="0"/>
          <a:chOff x="0" y="0"/>
          <a:chExt cx="0" cy="0"/>
        </a:xfrm>
      </p:grpSpPr>
      <p:sp>
        <p:nvSpPr>
          <p:cNvPr id="89" name="Google Shape;89;p20"/>
          <p:cNvSpPr/>
          <p:nvPr>
            <p:ph idx="2" type="pic"/>
          </p:nvPr>
        </p:nvSpPr>
        <p:spPr>
          <a:xfrm>
            <a:off x="8596800" y="223475"/>
            <a:ext cx="318600" cy="318600"/>
          </a:xfrm>
          <a:prstGeom prst="ellipse">
            <a:avLst/>
          </a:prstGeom>
          <a:noFill/>
          <a:ln>
            <a:noFill/>
          </a:ln>
        </p:spPr>
      </p:sp>
      <p:sp>
        <p:nvSpPr>
          <p:cNvPr id="90" name="Google Shape;90;p20"/>
          <p:cNvSpPr txBox="1"/>
          <p:nvPr>
            <p:ph idx="1" type="subTitle"/>
          </p:nvPr>
        </p:nvSpPr>
        <p:spPr>
          <a:xfrm>
            <a:off x="4627750" y="1204950"/>
            <a:ext cx="2489700" cy="36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91" name="Google Shape;91;p20"/>
          <p:cNvSpPr txBox="1"/>
          <p:nvPr>
            <p:ph idx="3" type="body"/>
          </p:nvPr>
        </p:nvSpPr>
        <p:spPr>
          <a:xfrm>
            <a:off x="4627750" y="1592350"/>
            <a:ext cx="25392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92" name="Google Shape;92;p20"/>
          <p:cNvSpPr/>
          <p:nvPr>
            <p:ph idx="4" type="pic"/>
          </p:nvPr>
        </p:nvSpPr>
        <p:spPr>
          <a:xfrm rot="-5400000">
            <a:off x="1529325" y="1257825"/>
            <a:ext cx="3114600" cy="2619600"/>
          </a:xfrm>
          <a:prstGeom prst="round2SameRect">
            <a:avLst>
              <a:gd fmla="val 3848" name="adj1"/>
              <a:gd fmla="val 0" name="adj2"/>
            </a:avLst>
          </a:prstGeom>
          <a:noFill/>
          <a:ln>
            <a:noFill/>
          </a:ln>
        </p:spPr>
      </p:sp>
      <p:sp>
        <p:nvSpPr>
          <p:cNvPr id="93" name="Google Shape;93;p20"/>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extLst>
    <p:ext uri="{DCECCB84-F9BA-43D5-87BE-67443E8EF086}">
      <p15:sldGuideLst>
        <p15:guide id="1" orient="horz" pos="636">
          <p15:clr>
            <a:srgbClr val="E46962"/>
          </p15:clr>
        </p15:guide>
        <p15:guide id="2" orient="horz" pos="2604">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Image">
  <p:cSld name="CUSTOM_2">
    <p:bg>
      <p:bgPr>
        <a:solidFill>
          <a:schemeClr val="lt2"/>
        </a:solidFill>
      </p:bgPr>
    </p:bg>
    <p:spTree>
      <p:nvGrpSpPr>
        <p:cNvPr id="94" name="Shape 94"/>
        <p:cNvGrpSpPr/>
        <p:nvPr/>
      </p:nvGrpSpPr>
      <p:grpSpPr>
        <a:xfrm>
          <a:off x="0" y="0"/>
          <a:ext cx="0" cy="0"/>
          <a:chOff x="0" y="0"/>
          <a:chExt cx="0" cy="0"/>
        </a:xfrm>
      </p:grpSpPr>
      <p:sp>
        <p:nvSpPr>
          <p:cNvPr id="95" name="Google Shape;95;p21"/>
          <p:cNvSpPr/>
          <p:nvPr>
            <p:ph idx="2" type="pic"/>
          </p:nvPr>
        </p:nvSpPr>
        <p:spPr>
          <a:xfrm>
            <a:off x="120000" y="114300"/>
            <a:ext cx="8904000" cy="4914900"/>
          </a:xfrm>
          <a:prstGeom prst="roundRect">
            <a:avLst>
              <a:gd fmla="val 2134" name="adj"/>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 Content">
  <p:cSld name="CUSTOM_3">
    <p:bg>
      <p:bgPr>
        <a:solidFill>
          <a:schemeClr val="lt1"/>
        </a:solidFill>
      </p:bgPr>
    </p:bg>
    <p:spTree>
      <p:nvGrpSpPr>
        <p:cNvPr id="96" name="Shape 96"/>
        <p:cNvGrpSpPr/>
        <p:nvPr/>
      </p:nvGrpSpPr>
      <p:grpSpPr>
        <a:xfrm>
          <a:off x="0" y="0"/>
          <a:ext cx="0" cy="0"/>
          <a:chOff x="0" y="0"/>
          <a:chExt cx="0" cy="0"/>
        </a:xfrm>
      </p:grpSpPr>
      <p:sp>
        <p:nvSpPr>
          <p:cNvPr id="97" name="Google Shape;97;p22"/>
          <p:cNvSpPr txBox="1"/>
          <p:nvPr>
            <p:ph idx="1" type="body"/>
          </p:nvPr>
        </p:nvSpPr>
        <p:spPr>
          <a:xfrm>
            <a:off x="5235220" y="2573350"/>
            <a:ext cx="3798300" cy="19077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0"/>
              </a:spcBef>
              <a:spcAft>
                <a:spcPts val="0"/>
              </a:spcAft>
              <a:buClr>
                <a:schemeClr val="dk2"/>
              </a:buClr>
              <a:buSzPts val="1400"/>
              <a:buFont typeface="Albert Sans"/>
              <a:buChar char="○"/>
              <a:defRPr u="none">
                <a:solidFill>
                  <a:schemeClr val="dk2"/>
                </a:solidFill>
              </a:defRPr>
            </a:lvl2pPr>
            <a:lvl3pPr indent="-317500" lvl="2" marL="1371600">
              <a:lnSpc>
                <a:spcPct val="115000"/>
              </a:lnSpc>
              <a:spcBef>
                <a:spcPts val="0"/>
              </a:spcBef>
              <a:spcAft>
                <a:spcPts val="0"/>
              </a:spcAft>
              <a:buClr>
                <a:schemeClr val="dk2"/>
              </a:buClr>
              <a:buSzPts val="1400"/>
              <a:buFont typeface="Albert Sans"/>
              <a:buChar char="■"/>
              <a:defRPr u="none">
                <a:solidFill>
                  <a:schemeClr val="dk2"/>
                </a:solidFill>
              </a:defRPr>
            </a:lvl3pPr>
            <a:lvl4pPr indent="-317500" lvl="3" marL="1828800">
              <a:lnSpc>
                <a:spcPct val="115000"/>
              </a:lnSpc>
              <a:spcBef>
                <a:spcPts val="0"/>
              </a:spcBef>
              <a:spcAft>
                <a:spcPts val="0"/>
              </a:spcAft>
              <a:buClr>
                <a:schemeClr val="dk2"/>
              </a:buClr>
              <a:buSzPts val="1400"/>
              <a:buFont typeface="Albert Sans"/>
              <a:buChar char="●"/>
              <a:defRPr u="none">
                <a:solidFill>
                  <a:schemeClr val="dk2"/>
                </a:solidFill>
              </a:defRPr>
            </a:lvl4pPr>
            <a:lvl5pPr indent="-317500" lvl="4" marL="2286000">
              <a:lnSpc>
                <a:spcPct val="115000"/>
              </a:lnSpc>
              <a:spcBef>
                <a:spcPts val="0"/>
              </a:spcBef>
              <a:spcAft>
                <a:spcPts val="0"/>
              </a:spcAft>
              <a:buClr>
                <a:schemeClr val="dk2"/>
              </a:buClr>
              <a:buSzPts val="1400"/>
              <a:buFont typeface="Albert Sans"/>
              <a:buChar char="○"/>
              <a:defRPr u="none">
                <a:solidFill>
                  <a:schemeClr val="dk2"/>
                </a:solidFill>
              </a:defRPr>
            </a:lvl5pPr>
            <a:lvl6pPr indent="-317500" lvl="5" marL="2743200">
              <a:lnSpc>
                <a:spcPct val="115000"/>
              </a:lnSpc>
              <a:spcBef>
                <a:spcPts val="0"/>
              </a:spcBef>
              <a:spcAft>
                <a:spcPts val="0"/>
              </a:spcAft>
              <a:buClr>
                <a:schemeClr val="dk2"/>
              </a:buClr>
              <a:buSzPts val="1400"/>
              <a:buFont typeface="Albert Sans"/>
              <a:buChar char="■"/>
              <a:defRPr u="none">
                <a:solidFill>
                  <a:schemeClr val="dk2"/>
                </a:solidFill>
              </a:defRPr>
            </a:lvl6pPr>
            <a:lvl7pPr indent="-317500" lvl="6" marL="3200400">
              <a:lnSpc>
                <a:spcPct val="115000"/>
              </a:lnSpc>
              <a:spcBef>
                <a:spcPts val="0"/>
              </a:spcBef>
              <a:spcAft>
                <a:spcPts val="0"/>
              </a:spcAft>
              <a:buClr>
                <a:schemeClr val="dk2"/>
              </a:buClr>
              <a:buSzPts val="1400"/>
              <a:buFont typeface="Albert Sans"/>
              <a:buChar char="●"/>
              <a:defRPr u="none">
                <a:solidFill>
                  <a:schemeClr val="dk2"/>
                </a:solidFill>
              </a:defRPr>
            </a:lvl7pPr>
            <a:lvl8pPr indent="-317500" lvl="7" marL="3657600">
              <a:lnSpc>
                <a:spcPct val="115000"/>
              </a:lnSpc>
              <a:spcBef>
                <a:spcPts val="0"/>
              </a:spcBef>
              <a:spcAft>
                <a:spcPts val="0"/>
              </a:spcAft>
              <a:buClr>
                <a:schemeClr val="dk2"/>
              </a:buClr>
              <a:buSzPts val="1400"/>
              <a:buFont typeface="Albert Sans"/>
              <a:buChar char="○"/>
              <a:defRPr u="none">
                <a:solidFill>
                  <a:schemeClr val="dk2"/>
                </a:solidFill>
              </a:defRPr>
            </a:lvl8pPr>
            <a:lvl9pPr indent="-317500" lvl="8" marL="4114800">
              <a:lnSpc>
                <a:spcPct val="115000"/>
              </a:lnSpc>
              <a:spcBef>
                <a:spcPts val="0"/>
              </a:spcBef>
              <a:spcAft>
                <a:spcPts val="0"/>
              </a:spcAft>
              <a:buClr>
                <a:schemeClr val="dk2"/>
              </a:buClr>
              <a:buSzPts val="1400"/>
              <a:buFont typeface="Albert Sans"/>
              <a:buChar char="■"/>
              <a:defRPr u="none">
                <a:solidFill>
                  <a:schemeClr val="dk2"/>
                </a:solidFill>
              </a:defRPr>
            </a:lvl9pPr>
          </a:lstStyle>
          <a:p/>
        </p:txBody>
      </p:sp>
      <p:sp>
        <p:nvSpPr>
          <p:cNvPr id="98" name="Google Shape;98;p22"/>
          <p:cNvSpPr txBox="1"/>
          <p:nvPr>
            <p:ph idx="2" type="body"/>
          </p:nvPr>
        </p:nvSpPr>
        <p:spPr>
          <a:xfrm>
            <a:off x="5235220" y="750863"/>
            <a:ext cx="37299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99" name="Google Shape;99;p22"/>
          <p:cNvSpPr txBox="1"/>
          <p:nvPr>
            <p:ph type="title"/>
          </p:nvPr>
        </p:nvSpPr>
        <p:spPr>
          <a:xfrm>
            <a:off x="5257467"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22"/>
          <p:cNvSpPr/>
          <p:nvPr>
            <p:ph idx="3" type="pic"/>
          </p:nvPr>
        </p:nvSpPr>
        <p:spPr>
          <a:xfrm>
            <a:off x="8596800" y="223475"/>
            <a:ext cx="318600" cy="318600"/>
          </a:xfrm>
          <a:prstGeom prst="ellipse">
            <a:avLst/>
          </a:prstGeom>
          <a:noFill/>
          <a:ln>
            <a:noFill/>
          </a:ln>
        </p:spPr>
      </p:sp>
      <p:sp>
        <p:nvSpPr>
          <p:cNvPr id="101" name="Google Shape;101;p22"/>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22"/>
          <p:cNvSpPr/>
          <p:nvPr>
            <p:ph idx="5" type="pic"/>
          </p:nvPr>
        </p:nvSpPr>
        <p:spPr>
          <a:xfrm rot="10800000">
            <a:off x="228600" y="2561290"/>
            <a:ext cx="2262600" cy="2348400"/>
          </a:xfrm>
          <a:prstGeom prst="round1Rect">
            <a:avLst>
              <a:gd fmla="val 4873" name="adj"/>
            </a:avLst>
          </a:prstGeom>
          <a:noFill/>
          <a:ln>
            <a:noFill/>
          </a:ln>
        </p:spPr>
      </p:sp>
      <p:sp>
        <p:nvSpPr>
          <p:cNvPr id="103" name="Google Shape;103;p22"/>
          <p:cNvSpPr/>
          <p:nvPr>
            <p:ph idx="6" type="pic"/>
          </p:nvPr>
        </p:nvSpPr>
        <p:spPr>
          <a:xfrm>
            <a:off x="2486554" y="223525"/>
            <a:ext cx="2262600" cy="2348400"/>
          </a:xfrm>
          <a:prstGeom prst="round1Rect">
            <a:avLst>
              <a:gd fmla="val 4873" name="adj"/>
            </a:avLst>
          </a:prstGeom>
          <a:noFill/>
          <a:ln>
            <a:noFill/>
          </a:ln>
        </p:spPr>
      </p:sp>
      <p:sp>
        <p:nvSpPr>
          <p:cNvPr id="104" name="Google Shape;104;p22"/>
          <p:cNvSpPr/>
          <p:nvPr>
            <p:ph idx="7" type="pic"/>
          </p:nvPr>
        </p:nvSpPr>
        <p:spPr>
          <a:xfrm flipH="1" rot="10800000">
            <a:off x="2486554" y="2561290"/>
            <a:ext cx="2262600" cy="2348400"/>
          </a:xfrm>
          <a:prstGeom prst="round1Rect">
            <a:avLst>
              <a:gd fmla="val 4873" name="adj"/>
            </a:avLst>
          </a:prstGeom>
          <a:noFill/>
          <a:ln>
            <a:noFill/>
          </a:ln>
        </p:spPr>
      </p:sp>
      <p:sp>
        <p:nvSpPr>
          <p:cNvPr id="105" name="Google Shape;105;p22"/>
          <p:cNvSpPr/>
          <p:nvPr>
            <p:ph idx="8" type="pic"/>
          </p:nvPr>
        </p:nvSpPr>
        <p:spPr>
          <a:xfrm flipH="1">
            <a:off x="228600" y="224575"/>
            <a:ext cx="2262600" cy="2348400"/>
          </a:xfrm>
          <a:prstGeom prst="round1Rect">
            <a:avLst>
              <a:gd fmla="val 4873" name="adj"/>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3_1">
    <p:bg>
      <p:bgPr>
        <a:solidFill>
          <a:schemeClr val="lt2"/>
        </a:solidFill>
      </p:bgPr>
    </p:bg>
    <p:spTree>
      <p:nvGrpSpPr>
        <p:cNvPr id="106" name="Shape 106"/>
        <p:cNvGrpSpPr/>
        <p:nvPr/>
      </p:nvGrpSpPr>
      <p:grpSpPr>
        <a:xfrm>
          <a:off x="0" y="0"/>
          <a:ext cx="0" cy="0"/>
          <a:chOff x="0" y="0"/>
          <a:chExt cx="0" cy="0"/>
        </a:xfrm>
      </p:grpSpPr>
      <p:sp>
        <p:nvSpPr>
          <p:cNvPr id="107" name="Google Shape;107;p23"/>
          <p:cNvSpPr/>
          <p:nvPr>
            <p:ph idx="2" type="pic"/>
          </p:nvPr>
        </p:nvSpPr>
        <p:spPr>
          <a:xfrm>
            <a:off x="114275" y="114300"/>
            <a:ext cx="2919900" cy="2424300"/>
          </a:xfrm>
          <a:prstGeom prst="roundRect">
            <a:avLst>
              <a:gd fmla="val 2134" name="adj"/>
            </a:avLst>
          </a:prstGeom>
          <a:noFill/>
          <a:ln>
            <a:noFill/>
          </a:ln>
        </p:spPr>
      </p:sp>
      <p:sp>
        <p:nvSpPr>
          <p:cNvPr id="108" name="Google Shape;108;p23"/>
          <p:cNvSpPr/>
          <p:nvPr>
            <p:ph idx="3" type="pic"/>
          </p:nvPr>
        </p:nvSpPr>
        <p:spPr>
          <a:xfrm>
            <a:off x="3117080" y="114300"/>
            <a:ext cx="2919900" cy="2424300"/>
          </a:xfrm>
          <a:prstGeom prst="roundRect">
            <a:avLst>
              <a:gd fmla="val 2134" name="adj"/>
            </a:avLst>
          </a:prstGeom>
          <a:noFill/>
          <a:ln>
            <a:noFill/>
          </a:ln>
        </p:spPr>
      </p:sp>
      <p:sp>
        <p:nvSpPr>
          <p:cNvPr id="109" name="Google Shape;109;p23"/>
          <p:cNvSpPr/>
          <p:nvPr>
            <p:ph idx="4" type="pic"/>
          </p:nvPr>
        </p:nvSpPr>
        <p:spPr>
          <a:xfrm>
            <a:off x="114275" y="2604796"/>
            <a:ext cx="2919900" cy="2424300"/>
          </a:xfrm>
          <a:prstGeom prst="roundRect">
            <a:avLst>
              <a:gd fmla="val 2134" name="adj"/>
            </a:avLst>
          </a:prstGeom>
          <a:noFill/>
          <a:ln>
            <a:noFill/>
          </a:ln>
        </p:spPr>
      </p:sp>
      <p:sp>
        <p:nvSpPr>
          <p:cNvPr id="110" name="Google Shape;110;p23"/>
          <p:cNvSpPr/>
          <p:nvPr>
            <p:ph idx="5" type="pic"/>
          </p:nvPr>
        </p:nvSpPr>
        <p:spPr>
          <a:xfrm>
            <a:off x="3117080" y="2604796"/>
            <a:ext cx="2919900" cy="2424300"/>
          </a:xfrm>
          <a:prstGeom prst="roundRect">
            <a:avLst>
              <a:gd fmla="val 2134" name="adj"/>
            </a:avLst>
          </a:prstGeom>
          <a:noFill/>
          <a:ln>
            <a:noFill/>
          </a:ln>
        </p:spPr>
      </p:sp>
      <p:sp>
        <p:nvSpPr>
          <p:cNvPr id="111" name="Google Shape;111;p23"/>
          <p:cNvSpPr/>
          <p:nvPr>
            <p:ph idx="6" type="pic"/>
          </p:nvPr>
        </p:nvSpPr>
        <p:spPr>
          <a:xfrm>
            <a:off x="6109898" y="114300"/>
            <a:ext cx="2919900" cy="2424300"/>
          </a:xfrm>
          <a:prstGeom prst="roundRect">
            <a:avLst>
              <a:gd fmla="val 2134" name="adj"/>
            </a:avLst>
          </a:prstGeom>
          <a:noFill/>
          <a:ln>
            <a:noFill/>
          </a:ln>
        </p:spPr>
      </p:sp>
      <p:sp>
        <p:nvSpPr>
          <p:cNvPr id="112" name="Google Shape;112;p23"/>
          <p:cNvSpPr/>
          <p:nvPr>
            <p:ph idx="7" type="pic"/>
          </p:nvPr>
        </p:nvSpPr>
        <p:spPr>
          <a:xfrm>
            <a:off x="6109898" y="2604796"/>
            <a:ext cx="2919900" cy="2424300"/>
          </a:xfrm>
          <a:prstGeom prst="roundRect">
            <a:avLst>
              <a:gd fmla="val 2134" name="adj"/>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CUSTOM_4">
    <p:bg>
      <p:bgPr>
        <a:solidFill>
          <a:schemeClr val="lt1"/>
        </a:solidFill>
      </p:bgPr>
    </p:bg>
    <p:spTree>
      <p:nvGrpSpPr>
        <p:cNvPr id="113" name="Shape 113"/>
        <p:cNvGrpSpPr/>
        <p:nvPr/>
      </p:nvGrpSpPr>
      <p:grpSpPr>
        <a:xfrm>
          <a:off x="0" y="0"/>
          <a:ext cx="0" cy="0"/>
          <a:chOff x="0" y="0"/>
          <a:chExt cx="0" cy="0"/>
        </a:xfrm>
      </p:grpSpPr>
      <p:sp>
        <p:nvSpPr>
          <p:cNvPr id="114" name="Google Shape;114;p24"/>
          <p:cNvSpPr txBox="1"/>
          <p:nvPr>
            <p:ph idx="1" type="body"/>
          </p:nvPr>
        </p:nvSpPr>
        <p:spPr>
          <a:xfrm>
            <a:off x="970234" y="770775"/>
            <a:ext cx="3729900" cy="1613700"/>
          </a:xfrm>
          <a:prstGeom prst="rect">
            <a:avLst/>
          </a:prstGeom>
          <a:noFill/>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115" name="Google Shape;115;p24"/>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24"/>
          <p:cNvSpPr txBox="1"/>
          <p:nvPr>
            <p:ph idx="2" type="body"/>
          </p:nvPr>
        </p:nvSpPr>
        <p:spPr>
          <a:xfrm>
            <a:off x="5235225" y="824225"/>
            <a:ext cx="3321600" cy="3470400"/>
          </a:xfrm>
          <a:prstGeom prst="rect">
            <a:avLst/>
          </a:prstGeom>
          <a:noFill/>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117" name="Google Shape;117;p24"/>
          <p:cNvSpPr/>
          <p:nvPr>
            <p:ph idx="3" type="pic"/>
          </p:nvPr>
        </p:nvSpPr>
        <p:spPr>
          <a:xfrm>
            <a:off x="8596800" y="223475"/>
            <a:ext cx="318600" cy="318600"/>
          </a:xfrm>
          <a:prstGeom prst="ellipse">
            <a:avLst/>
          </a:prstGeom>
          <a:noFill/>
          <a:ln>
            <a:noFill/>
          </a:ln>
        </p:spPr>
      </p:sp>
      <p:sp>
        <p:nvSpPr>
          <p:cNvPr id="118" name="Google Shape;118;p24"/>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p:cSld name="CUSTOM_4_1">
    <p:bg>
      <p:bgPr>
        <a:solidFill>
          <a:schemeClr val="lt1"/>
        </a:solidFill>
      </p:bgPr>
    </p:bg>
    <p:spTree>
      <p:nvGrpSpPr>
        <p:cNvPr id="119" name="Shape 119"/>
        <p:cNvGrpSpPr/>
        <p:nvPr/>
      </p:nvGrpSpPr>
      <p:grpSpPr>
        <a:xfrm>
          <a:off x="0" y="0"/>
          <a:ext cx="0" cy="0"/>
          <a:chOff x="0" y="0"/>
          <a:chExt cx="0" cy="0"/>
        </a:xfrm>
      </p:grpSpPr>
      <p:sp>
        <p:nvSpPr>
          <p:cNvPr id="120" name="Google Shape;120;p25"/>
          <p:cNvSpPr txBox="1"/>
          <p:nvPr>
            <p:ph idx="1" type="body"/>
          </p:nvPr>
        </p:nvSpPr>
        <p:spPr>
          <a:xfrm>
            <a:off x="949503" y="770775"/>
            <a:ext cx="71715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121" name="Google Shape;121;p25"/>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25"/>
          <p:cNvSpPr txBox="1"/>
          <p:nvPr>
            <p:ph idx="2" type="body"/>
          </p:nvPr>
        </p:nvSpPr>
        <p:spPr>
          <a:xfrm>
            <a:off x="961716" y="2599900"/>
            <a:ext cx="7145100" cy="18021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123" name="Google Shape;123;p25"/>
          <p:cNvSpPr/>
          <p:nvPr>
            <p:ph idx="3" type="pic"/>
          </p:nvPr>
        </p:nvSpPr>
        <p:spPr>
          <a:xfrm>
            <a:off x="8596800" y="223475"/>
            <a:ext cx="318600" cy="318600"/>
          </a:xfrm>
          <a:prstGeom prst="ellipse">
            <a:avLst/>
          </a:prstGeom>
          <a:noFill/>
          <a:ln>
            <a:noFill/>
          </a:ln>
        </p:spPr>
      </p:sp>
      <p:sp>
        <p:nvSpPr>
          <p:cNvPr id="124" name="Google Shape;124;p25"/>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Problem">
  <p:cSld name="CUSTOM_6">
    <p:spTree>
      <p:nvGrpSpPr>
        <p:cNvPr id="125" name="Shape 125"/>
        <p:cNvGrpSpPr/>
        <p:nvPr/>
      </p:nvGrpSpPr>
      <p:grpSpPr>
        <a:xfrm>
          <a:off x="0" y="0"/>
          <a:ext cx="0" cy="0"/>
          <a:chOff x="0" y="0"/>
          <a:chExt cx="0" cy="0"/>
        </a:xfrm>
      </p:grpSpPr>
      <p:sp>
        <p:nvSpPr>
          <p:cNvPr id="126" name="Google Shape;126;p26"/>
          <p:cNvSpPr/>
          <p:nvPr>
            <p:ph idx="2" type="pic"/>
          </p:nvPr>
        </p:nvSpPr>
        <p:spPr>
          <a:xfrm>
            <a:off x="8596800" y="223475"/>
            <a:ext cx="318600" cy="318600"/>
          </a:xfrm>
          <a:prstGeom prst="ellipse">
            <a:avLst/>
          </a:prstGeom>
          <a:noFill/>
          <a:ln>
            <a:noFill/>
          </a:ln>
        </p:spPr>
      </p:sp>
      <p:sp>
        <p:nvSpPr>
          <p:cNvPr id="127" name="Google Shape;127;p26"/>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28" name="Google Shape;128;p26"/>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b="0"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29" name="Google Shape;129;p26"/>
          <p:cNvSpPr txBox="1"/>
          <p:nvPr>
            <p:ph idx="3"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30" name="Google Shape;130;p26"/>
          <p:cNvSpPr txBox="1"/>
          <p:nvPr>
            <p:ph idx="4"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amp; Benefits">
  <p:cSld name="CUSTOM_7">
    <p:spTree>
      <p:nvGrpSpPr>
        <p:cNvPr id="131" name="Shape 131"/>
        <p:cNvGrpSpPr/>
        <p:nvPr/>
      </p:nvGrpSpPr>
      <p:grpSpPr>
        <a:xfrm>
          <a:off x="0" y="0"/>
          <a:ext cx="0" cy="0"/>
          <a:chOff x="0" y="0"/>
          <a:chExt cx="0" cy="0"/>
        </a:xfrm>
      </p:grpSpPr>
      <p:sp>
        <p:nvSpPr>
          <p:cNvPr id="132" name="Google Shape;132;p27"/>
          <p:cNvSpPr txBox="1"/>
          <p:nvPr>
            <p:ph idx="1" type="subTitle"/>
          </p:nvPr>
        </p:nvSpPr>
        <p:spPr>
          <a:xfrm>
            <a:off x="-394525" y="762900"/>
            <a:ext cx="29583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33" name="Google Shape;133;p27"/>
          <p:cNvSpPr txBox="1"/>
          <p:nvPr>
            <p:ph idx="2" type="subTitle"/>
          </p:nvPr>
        </p:nvSpPr>
        <p:spPr>
          <a:xfrm>
            <a:off x="7780000" y="76290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134" name="Google Shape;134;p27"/>
          <p:cNvSpPr txBox="1"/>
          <p:nvPr>
            <p:ph idx="3" type="subTitle"/>
          </p:nvPr>
        </p:nvSpPr>
        <p:spPr>
          <a:xfrm>
            <a:off x="-867225" y="1991550"/>
            <a:ext cx="2011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135" name="Google Shape;135;p27"/>
          <p:cNvSpPr txBox="1"/>
          <p:nvPr>
            <p:ph idx="4" type="subTitle"/>
          </p:nvPr>
        </p:nvSpPr>
        <p:spPr>
          <a:xfrm>
            <a:off x="1384800" y="199155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36" name="Google Shape;136;p27"/>
          <p:cNvSpPr txBox="1"/>
          <p:nvPr>
            <p:ph idx="5" type="subTitle"/>
          </p:nvPr>
        </p:nvSpPr>
        <p:spPr>
          <a:xfrm>
            <a:off x="3556975" y="1991550"/>
            <a:ext cx="4403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b="0" sz="6000"/>
            </a:lvl1pPr>
            <a:lvl2pPr lvl="1">
              <a:spcBef>
                <a:spcPts val="0"/>
              </a:spcBef>
              <a:spcAft>
                <a:spcPts val="0"/>
              </a:spcAft>
              <a:buClr>
                <a:schemeClr val="lt1"/>
              </a:buClr>
              <a:buSzPts val="6000"/>
              <a:buFont typeface="Albert Sans"/>
              <a:buNone/>
              <a:defRPr sz="6000"/>
            </a:lvl2pPr>
            <a:lvl3pPr lvl="2">
              <a:spcBef>
                <a:spcPts val="0"/>
              </a:spcBef>
              <a:spcAft>
                <a:spcPts val="0"/>
              </a:spcAft>
              <a:buClr>
                <a:schemeClr val="lt1"/>
              </a:buClr>
              <a:buSzPts val="6000"/>
              <a:buFont typeface="Albert Sans"/>
              <a:buNone/>
              <a:defRPr sz="6000"/>
            </a:lvl3pPr>
            <a:lvl4pPr lvl="3">
              <a:spcBef>
                <a:spcPts val="0"/>
              </a:spcBef>
              <a:spcAft>
                <a:spcPts val="0"/>
              </a:spcAft>
              <a:buClr>
                <a:schemeClr val="lt1"/>
              </a:buClr>
              <a:buSzPts val="6000"/>
              <a:buFont typeface="Albert Sans"/>
              <a:buNone/>
              <a:defRPr sz="6000"/>
            </a:lvl4pPr>
            <a:lvl5pPr lvl="4">
              <a:spcBef>
                <a:spcPts val="0"/>
              </a:spcBef>
              <a:spcAft>
                <a:spcPts val="0"/>
              </a:spcAft>
              <a:buClr>
                <a:schemeClr val="lt1"/>
              </a:buClr>
              <a:buSzPts val="6000"/>
              <a:buFont typeface="Albert Sans"/>
              <a:buNone/>
              <a:defRPr sz="6000"/>
            </a:lvl5pPr>
            <a:lvl6pPr lvl="5">
              <a:spcBef>
                <a:spcPts val="0"/>
              </a:spcBef>
              <a:spcAft>
                <a:spcPts val="0"/>
              </a:spcAft>
              <a:buClr>
                <a:schemeClr val="lt1"/>
              </a:buClr>
              <a:buSzPts val="6000"/>
              <a:buFont typeface="Albert Sans"/>
              <a:buNone/>
              <a:defRPr sz="6000"/>
            </a:lvl6pPr>
            <a:lvl7pPr lvl="6">
              <a:spcBef>
                <a:spcPts val="0"/>
              </a:spcBef>
              <a:spcAft>
                <a:spcPts val="0"/>
              </a:spcAft>
              <a:buClr>
                <a:schemeClr val="lt1"/>
              </a:buClr>
              <a:buSzPts val="6000"/>
              <a:buFont typeface="Albert Sans"/>
              <a:buNone/>
              <a:defRPr sz="6000"/>
            </a:lvl7pPr>
            <a:lvl8pPr lvl="7">
              <a:spcBef>
                <a:spcPts val="0"/>
              </a:spcBef>
              <a:spcAft>
                <a:spcPts val="0"/>
              </a:spcAft>
              <a:buClr>
                <a:schemeClr val="lt1"/>
              </a:buClr>
              <a:buSzPts val="6000"/>
              <a:buFont typeface="Albert Sans"/>
              <a:buNone/>
              <a:defRPr sz="6000"/>
            </a:lvl8pPr>
            <a:lvl9pPr lvl="8">
              <a:spcBef>
                <a:spcPts val="0"/>
              </a:spcBef>
              <a:spcAft>
                <a:spcPts val="0"/>
              </a:spcAft>
              <a:buClr>
                <a:schemeClr val="lt1"/>
              </a:buClr>
              <a:buSzPts val="6000"/>
              <a:buFont typeface="Albert Sans"/>
              <a:buNone/>
              <a:defRPr sz="6000"/>
            </a:lvl9pPr>
          </a:lstStyle>
          <a:p/>
        </p:txBody>
      </p:sp>
      <p:sp>
        <p:nvSpPr>
          <p:cNvPr id="137" name="Google Shape;137;p27"/>
          <p:cNvSpPr txBox="1"/>
          <p:nvPr>
            <p:ph idx="6" type="subTitle"/>
          </p:nvPr>
        </p:nvSpPr>
        <p:spPr>
          <a:xfrm>
            <a:off x="8207225" y="1991550"/>
            <a:ext cx="2216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38" name="Google Shape;138;p27"/>
          <p:cNvSpPr txBox="1"/>
          <p:nvPr>
            <p:ph idx="7" type="subTitle"/>
          </p:nvPr>
        </p:nvSpPr>
        <p:spPr>
          <a:xfrm>
            <a:off x="307950" y="3220200"/>
            <a:ext cx="38076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39" name="Google Shape;139;p27"/>
          <p:cNvSpPr txBox="1"/>
          <p:nvPr>
            <p:ph idx="8" type="subTitle"/>
          </p:nvPr>
        </p:nvSpPr>
        <p:spPr>
          <a:xfrm>
            <a:off x="4367925" y="3220200"/>
            <a:ext cx="21210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140" name="Google Shape;140;p27"/>
          <p:cNvSpPr txBox="1"/>
          <p:nvPr>
            <p:ph idx="9" type="subTitle"/>
          </p:nvPr>
        </p:nvSpPr>
        <p:spPr>
          <a:xfrm>
            <a:off x="6718750" y="3220200"/>
            <a:ext cx="238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41" name="Google Shape;141;p27"/>
          <p:cNvSpPr txBox="1"/>
          <p:nvPr>
            <p:ph idx="13" type="subTitle"/>
          </p:nvPr>
        </p:nvSpPr>
        <p:spPr>
          <a:xfrm>
            <a:off x="2793625" y="762900"/>
            <a:ext cx="2143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142" name="Google Shape;142;p27"/>
          <p:cNvSpPr txBox="1"/>
          <p:nvPr>
            <p:ph idx="14" type="subTitle"/>
          </p:nvPr>
        </p:nvSpPr>
        <p:spPr>
          <a:xfrm>
            <a:off x="5151963" y="762900"/>
            <a:ext cx="241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143" name="Google Shape;143;p27"/>
          <p:cNvSpPr/>
          <p:nvPr>
            <p:ph idx="15" type="pic"/>
          </p:nvPr>
        </p:nvSpPr>
        <p:spPr>
          <a:xfrm>
            <a:off x="8596800" y="223475"/>
            <a:ext cx="318600" cy="318600"/>
          </a:xfrm>
          <a:prstGeom prst="ellipse">
            <a:avLst/>
          </a:prstGeom>
          <a:noFill/>
          <a:ln>
            <a:noFill/>
          </a:ln>
        </p:spPr>
      </p:sp>
      <p:sp>
        <p:nvSpPr>
          <p:cNvPr id="144" name="Google Shape;144;p27"/>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8">
    <p:spTree>
      <p:nvGrpSpPr>
        <p:cNvPr id="145" name="Shape 145"/>
        <p:cNvGrpSpPr/>
        <p:nvPr/>
      </p:nvGrpSpPr>
      <p:grpSpPr>
        <a:xfrm>
          <a:off x="0" y="0"/>
          <a:ext cx="0" cy="0"/>
          <a:chOff x="0" y="0"/>
          <a:chExt cx="0" cy="0"/>
        </a:xfrm>
      </p:grpSpPr>
      <p:sp>
        <p:nvSpPr>
          <p:cNvPr id="146" name="Google Shape;146;p28"/>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47" name="Google Shape;147;p28"/>
          <p:cNvSpPr/>
          <p:nvPr>
            <p:ph idx="2" type="pic"/>
          </p:nvPr>
        </p:nvSpPr>
        <p:spPr>
          <a:xfrm>
            <a:off x="8596800" y="223475"/>
            <a:ext cx="318600" cy="318600"/>
          </a:xfrm>
          <a:prstGeom prst="ellipse">
            <a:avLst/>
          </a:prstGeom>
          <a:noFill/>
          <a:ln>
            <a:noFill/>
          </a:ln>
        </p:spPr>
      </p:sp>
      <p:sp>
        <p:nvSpPr>
          <p:cNvPr id="148" name="Google Shape;148;p28"/>
          <p:cNvSpPr txBox="1"/>
          <p:nvPr>
            <p:ph idx="1" type="subTitle"/>
          </p:nvPr>
        </p:nvSpPr>
        <p:spPr>
          <a:xfrm>
            <a:off x="3831000" y="327150"/>
            <a:ext cx="4500300" cy="120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2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Graph">
  <p:cSld name="CUSTOM_8_1">
    <p:spTree>
      <p:nvGrpSpPr>
        <p:cNvPr id="150" name="Shape 150"/>
        <p:cNvGrpSpPr/>
        <p:nvPr/>
      </p:nvGrpSpPr>
      <p:grpSpPr>
        <a:xfrm>
          <a:off x="0" y="0"/>
          <a:ext cx="0" cy="0"/>
          <a:chOff x="0" y="0"/>
          <a:chExt cx="0" cy="0"/>
        </a:xfrm>
      </p:grpSpPr>
      <p:sp>
        <p:nvSpPr>
          <p:cNvPr id="151" name="Google Shape;151;p29"/>
          <p:cNvSpPr txBox="1"/>
          <p:nvPr>
            <p:ph idx="1" type="subTitle"/>
          </p:nvPr>
        </p:nvSpPr>
        <p:spPr>
          <a:xfrm>
            <a:off x="955475" y="1615450"/>
            <a:ext cx="3291600" cy="2850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29"/>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53" name="Google Shape;153;p29"/>
          <p:cNvSpPr/>
          <p:nvPr>
            <p:ph idx="2" type="pic"/>
          </p:nvPr>
        </p:nvSpPr>
        <p:spPr>
          <a:xfrm>
            <a:off x="8596800" y="223475"/>
            <a:ext cx="318600" cy="318600"/>
          </a:xfrm>
          <a:prstGeom prst="ellipse">
            <a:avLst/>
          </a:prstGeom>
          <a:noFill/>
          <a:ln>
            <a:noFill/>
          </a:ln>
        </p:spPr>
      </p:sp>
      <p:sp>
        <p:nvSpPr>
          <p:cNvPr id="154" name="Google Shape;154;p29"/>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Solution">
  <p:cSld name="CUSTOM_9">
    <p:bg>
      <p:bgPr>
        <a:solidFill>
          <a:schemeClr val="accent1"/>
        </a:solidFill>
      </p:bgPr>
    </p:bg>
    <p:spTree>
      <p:nvGrpSpPr>
        <p:cNvPr id="155" name="Shape 155"/>
        <p:cNvGrpSpPr/>
        <p:nvPr/>
      </p:nvGrpSpPr>
      <p:grpSpPr>
        <a:xfrm>
          <a:off x="0" y="0"/>
          <a:ext cx="0" cy="0"/>
          <a:chOff x="0" y="0"/>
          <a:chExt cx="0" cy="0"/>
        </a:xfrm>
      </p:grpSpPr>
      <p:sp>
        <p:nvSpPr>
          <p:cNvPr id="156" name="Google Shape;156;p30"/>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0"/>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2pPr>
            <a:lvl3pPr lvl="2">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3pPr>
            <a:lvl4pPr lvl="3">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4pPr>
            <a:lvl5pPr lvl="4">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5pPr>
            <a:lvl6pPr lvl="5">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6pPr>
            <a:lvl7pPr lvl="6">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7pPr>
            <a:lvl8pPr lvl="7">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8pPr>
            <a:lvl9pPr lvl="8">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9pPr>
          </a:lstStyle>
          <a:p/>
        </p:txBody>
      </p:sp>
      <p:sp>
        <p:nvSpPr>
          <p:cNvPr id="158" name="Google Shape;158;p30"/>
          <p:cNvSpPr txBox="1"/>
          <p:nvPr>
            <p:ph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59" name="Google Shape;159;p30"/>
          <p:cNvSpPr txBox="1"/>
          <p:nvPr>
            <p:ph idx="2"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60" name="Google Shape;160;p30"/>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 name="Google Shape;161;p30"/>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y It Works">
  <p:cSld name="CUSTOM_9_1">
    <p:bg>
      <p:bgPr>
        <a:solidFill>
          <a:schemeClr val="accent1"/>
        </a:solidFill>
      </p:bgPr>
    </p:bg>
    <p:spTree>
      <p:nvGrpSpPr>
        <p:cNvPr id="162" name="Shape 162"/>
        <p:cNvGrpSpPr/>
        <p:nvPr/>
      </p:nvGrpSpPr>
      <p:grpSpPr>
        <a:xfrm>
          <a:off x="0" y="0"/>
          <a:ext cx="0" cy="0"/>
          <a:chOff x="0" y="0"/>
          <a:chExt cx="0" cy="0"/>
        </a:xfrm>
      </p:grpSpPr>
      <p:sp>
        <p:nvSpPr>
          <p:cNvPr id="163" name="Google Shape;163;p31"/>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1"/>
          <p:cNvSpPr/>
          <p:nvPr>
            <p:ph idx="2" type="pic"/>
          </p:nvPr>
        </p:nvSpPr>
        <p:spPr>
          <a:xfrm rot="-5400000">
            <a:off x="-113050" y="322725"/>
            <a:ext cx="4911300" cy="4450500"/>
          </a:xfrm>
          <a:prstGeom prst="round2SameRect">
            <a:avLst>
              <a:gd fmla="val 2860" name="adj1"/>
              <a:gd fmla="val 0" name="adj2"/>
            </a:avLst>
          </a:prstGeom>
          <a:noFill/>
          <a:ln>
            <a:noFill/>
          </a:ln>
        </p:spPr>
      </p:sp>
      <p:sp>
        <p:nvSpPr>
          <p:cNvPr id="165" name="Google Shape;165;p31"/>
          <p:cNvSpPr txBox="1"/>
          <p:nvPr>
            <p:ph idx="1" type="body"/>
          </p:nvPr>
        </p:nvSpPr>
        <p:spPr>
          <a:xfrm>
            <a:off x="5364025" y="704025"/>
            <a:ext cx="3437700" cy="353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Albert Sans"/>
              <a:buChar char="●"/>
              <a:defRPr>
                <a:solidFill>
                  <a:schemeClr val="dk2"/>
                </a:solidFill>
              </a:defRPr>
            </a:lvl1pPr>
            <a:lvl2pPr indent="-317500" lvl="1" marL="914400">
              <a:spcBef>
                <a:spcPts val="0"/>
              </a:spcBef>
              <a:spcAft>
                <a:spcPts val="0"/>
              </a:spcAft>
              <a:buClr>
                <a:schemeClr val="dk2"/>
              </a:buClr>
              <a:buSzPts val="1400"/>
              <a:buFont typeface="Albert Sans"/>
              <a:buChar char="○"/>
              <a:defRPr>
                <a:solidFill>
                  <a:schemeClr val="dk2"/>
                </a:solidFill>
              </a:defRPr>
            </a:lvl2pPr>
            <a:lvl3pPr indent="-317500" lvl="2" marL="1371600">
              <a:spcBef>
                <a:spcPts val="0"/>
              </a:spcBef>
              <a:spcAft>
                <a:spcPts val="0"/>
              </a:spcAft>
              <a:buClr>
                <a:schemeClr val="dk2"/>
              </a:buClr>
              <a:buSzPts val="1400"/>
              <a:buFont typeface="Albert Sans"/>
              <a:buChar char="■"/>
              <a:defRPr>
                <a:solidFill>
                  <a:schemeClr val="dk2"/>
                </a:solidFill>
              </a:defRPr>
            </a:lvl3pPr>
            <a:lvl4pPr indent="-317500" lvl="3" marL="1828800">
              <a:spcBef>
                <a:spcPts val="0"/>
              </a:spcBef>
              <a:spcAft>
                <a:spcPts val="0"/>
              </a:spcAft>
              <a:buClr>
                <a:schemeClr val="dk2"/>
              </a:buClr>
              <a:buSzPts val="1400"/>
              <a:buFont typeface="Albert Sans"/>
              <a:buChar char="●"/>
              <a:defRPr>
                <a:solidFill>
                  <a:schemeClr val="dk2"/>
                </a:solidFill>
              </a:defRPr>
            </a:lvl4pPr>
            <a:lvl5pPr indent="-317500" lvl="4" marL="2286000">
              <a:spcBef>
                <a:spcPts val="0"/>
              </a:spcBef>
              <a:spcAft>
                <a:spcPts val="0"/>
              </a:spcAft>
              <a:buClr>
                <a:schemeClr val="dk2"/>
              </a:buClr>
              <a:buSzPts val="1400"/>
              <a:buFont typeface="Albert Sans"/>
              <a:buChar char="○"/>
              <a:defRPr>
                <a:solidFill>
                  <a:schemeClr val="dk2"/>
                </a:solidFill>
              </a:defRPr>
            </a:lvl5pPr>
            <a:lvl6pPr indent="-317500" lvl="5" marL="2743200">
              <a:spcBef>
                <a:spcPts val="0"/>
              </a:spcBef>
              <a:spcAft>
                <a:spcPts val="0"/>
              </a:spcAft>
              <a:buClr>
                <a:schemeClr val="dk2"/>
              </a:buClr>
              <a:buSzPts val="1400"/>
              <a:buFont typeface="Albert Sans"/>
              <a:buChar char="■"/>
              <a:defRPr>
                <a:solidFill>
                  <a:schemeClr val="dk2"/>
                </a:solidFill>
              </a:defRPr>
            </a:lvl6pPr>
            <a:lvl7pPr indent="-317500" lvl="6" marL="3200400">
              <a:spcBef>
                <a:spcPts val="0"/>
              </a:spcBef>
              <a:spcAft>
                <a:spcPts val="0"/>
              </a:spcAft>
              <a:buClr>
                <a:schemeClr val="dk2"/>
              </a:buClr>
              <a:buSzPts val="1400"/>
              <a:buFont typeface="Albert Sans"/>
              <a:buChar char="●"/>
              <a:defRPr>
                <a:solidFill>
                  <a:schemeClr val="dk2"/>
                </a:solidFill>
              </a:defRPr>
            </a:lvl7pPr>
            <a:lvl8pPr indent="-317500" lvl="7" marL="3657600">
              <a:spcBef>
                <a:spcPts val="0"/>
              </a:spcBef>
              <a:spcAft>
                <a:spcPts val="0"/>
              </a:spcAft>
              <a:buClr>
                <a:schemeClr val="dk2"/>
              </a:buClr>
              <a:buSzPts val="1400"/>
              <a:buFont typeface="Albert Sans"/>
              <a:buChar char="○"/>
              <a:defRPr>
                <a:solidFill>
                  <a:schemeClr val="dk2"/>
                </a:solidFill>
              </a:defRPr>
            </a:lvl8pPr>
            <a:lvl9pPr indent="-317500" lvl="8" marL="4114800">
              <a:spcBef>
                <a:spcPts val="0"/>
              </a:spcBef>
              <a:spcAft>
                <a:spcPts val="0"/>
              </a:spcAft>
              <a:buClr>
                <a:schemeClr val="dk2"/>
              </a:buClr>
              <a:buSzPts val="1400"/>
              <a:buFont typeface="Albert Sans"/>
              <a:buChar char="■"/>
              <a:defRPr>
                <a:solidFill>
                  <a:schemeClr val="dk2"/>
                </a:solidFill>
              </a:defRPr>
            </a:lvl9pPr>
          </a:lstStyle>
          <a:p/>
        </p:txBody>
      </p:sp>
      <p:sp>
        <p:nvSpPr>
          <p:cNvPr id="166" name="Google Shape;166;p31"/>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31"/>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Audience Venn Diagram">
  <p:cSld name="CUSTOM_10">
    <p:spTree>
      <p:nvGrpSpPr>
        <p:cNvPr id="168" name="Shape 168"/>
        <p:cNvGrpSpPr/>
        <p:nvPr/>
      </p:nvGrpSpPr>
      <p:grpSpPr>
        <a:xfrm>
          <a:off x="0" y="0"/>
          <a:ext cx="0" cy="0"/>
          <a:chOff x="0" y="0"/>
          <a:chExt cx="0" cy="0"/>
        </a:xfrm>
      </p:grpSpPr>
      <p:sp>
        <p:nvSpPr>
          <p:cNvPr id="169" name="Google Shape;169;p32"/>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32"/>
          <p:cNvSpPr txBox="1"/>
          <p:nvPr>
            <p:ph idx="2" type="title"/>
          </p:nvPr>
        </p:nvSpPr>
        <p:spPr>
          <a:xfrm>
            <a:off x="956150" y="39420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Font typeface="Albert Sans"/>
              <a:buNone/>
              <a:defRPr sz="1400">
                <a:latin typeface="Albert Sans"/>
                <a:ea typeface="Albert Sans"/>
                <a:cs typeface="Albert Sans"/>
                <a:sym typeface="Albert Sans"/>
              </a:defRPr>
            </a:lvl1pPr>
            <a:lvl2pPr lvl="1">
              <a:spcBef>
                <a:spcPts val="0"/>
              </a:spcBef>
              <a:spcAft>
                <a:spcPts val="0"/>
              </a:spcAft>
              <a:buClr>
                <a:schemeClr val="lt1"/>
              </a:buClr>
              <a:buSzPts val="1400"/>
              <a:buFont typeface="Albert Sans"/>
              <a:buNone/>
              <a:defRPr>
                <a:latin typeface="Albert Sans"/>
                <a:ea typeface="Albert Sans"/>
                <a:cs typeface="Albert Sans"/>
                <a:sym typeface="Albert Sans"/>
              </a:defRPr>
            </a:lvl2pPr>
            <a:lvl3pPr lvl="2">
              <a:spcBef>
                <a:spcPts val="0"/>
              </a:spcBef>
              <a:spcAft>
                <a:spcPts val="0"/>
              </a:spcAft>
              <a:buClr>
                <a:schemeClr val="lt1"/>
              </a:buClr>
              <a:buSzPts val="1400"/>
              <a:buFont typeface="Albert Sans"/>
              <a:buNone/>
              <a:defRPr>
                <a:latin typeface="Albert Sans"/>
                <a:ea typeface="Albert Sans"/>
                <a:cs typeface="Albert Sans"/>
                <a:sym typeface="Albert Sans"/>
              </a:defRPr>
            </a:lvl3pPr>
            <a:lvl4pPr lvl="3">
              <a:spcBef>
                <a:spcPts val="0"/>
              </a:spcBef>
              <a:spcAft>
                <a:spcPts val="0"/>
              </a:spcAft>
              <a:buClr>
                <a:schemeClr val="lt1"/>
              </a:buClr>
              <a:buSzPts val="1400"/>
              <a:buFont typeface="Albert Sans"/>
              <a:buNone/>
              <a:defRPr>
                <a:latin typeface="Albert Sans"/>
                <a:ea typeface="Albert Sans"/>
                <a:cs typeface="Albert Sans"/>
                <a:sym typeface="Albert Sans"/>
              </a:defRPr>
            </a:lvl4pPr>
            <a:lvl5pPr lvl="4">
              <a:spcBef>
                <a:spcPts val="0"/>
              </a:spcBef>
              <a:spcAft>
                <a:spcPts val="0"/>
              </a:spcAft>
              <a:buClr>
                <a:schemeClr val="lt1"/>
              </a:buClr>
              <a:buSzPts val="1400"/>
              <a:buFont typeface="Albert Sans"/>
              <a:buNone/>
              <a:defRPr>
                <a:latin typeface="Albert Sans"/>
                <a:ea typeface="Albert Sans"/>
                <a:cs typeface="Albert Sans"/>
                <a:sym typeface="Albert Sans"/>
              </a:defRPr>
            </a:lvl5pPr>
            <a:lvl6pPr lvl="5">
              <a:spcBef>
                <a:spcPts val="0"/>
              </a:spcBef>
              <a:spcAft>
                <a:spcPts val="0"/>
              </a:spcAft>
              <a:buClr>
                <a:schemeClr val="lt1"/>
              </a:buClr>
              <a:buSzPts val="1400"/>
              <a:buFont typeface="Albert Sans"/>
              <a:buNone/>
              <a:defRPr>
                <a:latin typeface="Albert Sans"/>
                <a:ea typeface="Albert Sans"/>
                <a:cs typeface="Albert Sans"/>
                <a:sym typeface="Albert Sans"/>
              </a:defRPr>
            </a:lvl6pPr>
            <a:lvl7pPr lvl="6">
              <a:spcBef>
                <a:spcPts val="0"/>
              </a:spcBef>
              <a:spcAft>
                <a:spcPts val="0"/>
              </a:spcAft>
              <a:buClr>
                <a:schemeClr val="lt1"/>
              </a:buClr>
              <a:buSzPts val="1400"/>
              <a:buFont typeface="Albert Sans"/>
              <a:buNone/>
              <a:defRPr>
                <a:latin typeface="Albert Sans"/>
                <a:ea typeface="Albert Sans"/>
                <a:cs typeface="Albert Sans"/>
                <a:sym typeface="Albert Sans"/>
              </a:defRPr>
            </a:lvl7pPr>
            <a:lvl8pPr lvl="7">
              <a:spcBef>
                <a:spcPts val="0"/>
              </a:spcBef>
              <a:spcAft>
                <a:spcPts val="0"/>
              </a:spcAft>
              <a:buClr>
                <a:schemeClr val="lt1"/>
              </a:buClr>
              <a:buSzPts val="1400"/>
              <a:buFont typeface="Albert Sans"/>
              <a:buNone/>
              <a:defRPr>
                <a:latin typeface="Albert Sans"/>
                <a:ea typeface="Albert Sans"/>
                <a:cs typeface="Albert Sans"/>
                <a:sym typeface="Albert Sans"/>
              </a:defRPr>
            </a:lvl8pPr>
            <a:lvl9pPr lvl="8">
              <a:spcBef>
                <a:spcPts val="0"/>
              </a:spcBef>
              <a:spcAft>
                <a:spcPts val="0"/>
              </a:spcAft>
              <a:buClr>
                <a:schemeClr val="lt1"/>
              </a:buClr>
              <a:buSzPts val="1400"/>
              <a:buFont typeface="Albert Sans"/>
              <a:buNone/>
              <a:defRPr>
                <a:latin typeface="Albert Sans"/>
                <a:ea typeface="Albert Sans"/>
                <a:cs typeface="Albert Sans"/>
                <a:sym typeface="Albert Sans"/>
              </a:defRPr>
            </a:lvl9pPr>
          </a:lstStyle>
          <a:p/>
        </p:txBody>
      </p:sp>
      <p:sp>
        <p:nvSpPr>
          <p:cNvPr id="171" name="Google Shape;171;p32"/>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3 Concepts">
  <p:cSld name="CUSTOM_11">
    <p:bg>
      <p:bgPr>
        <a:solidFill>
          <a:schemeClr val="accent2"/>
        </a:solidFill>
      </p:bgPr>
    </p:bg>
    <p:spTree>
      <p:nvGrpSpPr>
        <p:cNvPr id="172" name="Shape 172"/>
        <p:cNvGrpSpPr/>
        <p:nvPr/>
      </p:nvGrpSpPr>
      <p:grpSpPr>
        <a:xfrm>
          <a:off x="0" y="0"/>
          <a:ext cx="0" cy="0"/>
          <a:chOff x="0" y="0"/>
          <a:chExt cx="0" cy="0"/>
        </a:xfrm>
      </p:grpSpPr>
      <p:sp>
        <p:nvSpPr>
          <p:cNvPr id="173" name="Google Shape;173;p33"/>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3"/>
          <p:cNvSpPr txBox="1"/>
          <p:nvPr>
            <p:ph type="title"/>
          </p:nvPr>
        </p:nvSpPr>
        <p:spPr>
          <a:xfrm>
            <a:off x="941780" y="715125"/>
            <a:ext cx="7860000" cy="830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2pPr>
            <a:lvl3pPr lvl="2">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3pPr>
            <a:lvl4pPr lvl="3">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4pPr>
            <a:lvl5pPr lvl="4">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5pPr>
            <a:lvl6pPr lvl="5">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6pPr>
            <a:lvl7pPr lvl="6">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7pPr>
            <a:lvl8pPr lvl="7">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8pPr>
            <a:lvl9pPr lvl="8">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9pPr>
          </a:lstStyle>
          <a:p/>
        </p:txBody>
      </p:sp>
      <p:sp>
        <p:nvSpPr>
          <p:cNvPr id="175" name="Google Shape;175;p33"/>
          <p:cNvSpPr txBox="1"/>
          <p:nvPr>
            <p:ph idx="1" type="body"/>
          </p:nvPr>
        </p:nvSpPr>
        <p:spPr>
          <a:xfrm>
            <a:off x="1188971"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76" name="Google Shape;176;p33"/>
          <p:cNvSpPr txBox="1"/>
          <p:nvPr>
            <p:ph idx="2" type="body"/>
          </p:nvPr>
        </p:nvSpPr>
        <p:spPr>
          <a:xfrm>
            <a:off x="3628515"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77" name="Google Shape;177;p33"/>
          <p:cNvSpPr txBox="1"/>
          <p:nvPr>
            <p:ph idx="3" type="subTitle"/>
          </p:nvPr>
        </p:nvSpPr>
        <p:spPr>
          <a:xfrm>
            <a:off x="1078092"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78" name="Google Shape;178;p33"/>
          <p:cNvSpPr txBox="1"/>
          <p:nvPr>
            <p:ph idx="4" type="subTitle"/>
          </p:nvPr>
        </p:nvSpPr>
        <p:spPr>
          <a:xfrm>
            <a:off x="3524146"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79" name="Google Shape;179;p33"/>
          <p:cNvSpPr txBox="1"/>
          <p:nvPr>
            <p:ph idx="5" type="subTitle"/>
          </p:nvPr>
        </p:nvSpPr>
        <p:spPr>
          <a:xfrm>
            <a:off x="5970200"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0" name="Google Shape;180;p33"/>
          <p:cNvSpPr txBox="1"/>
          <p:nvPr>
            <p:ph idx="6" type="body"/>
          </p:nvPr>
        </p:nvSpPr>
        <p:spPr>
          <a:xfrm>
            <a:off x="6068972"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81" name="Google Shape;181;p33"/>
          <p:cNvSpPr/>
          <p:nvPr>
            <p:ph idx="7" type="pic"/>
          </p:nvPr>
        </p:nvSpPr>
        <p:spPr>
          <a:xfrm>
            <a:off x="8596800" y="223475"/>
            <a:ext cx="318600" cy="318600"/>
          </a:xfrm>
          <a:prstGeom prst="ellipse">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6 Concepts">
  <p:cSld name="CUSTOM_11_1">
    <p:bg>
      <p:bgPr>
        <a:solidFill>
          <a:schemeClr val="accent2"/>
        </a:solidFill>
      </p:bgPr>
    </p:bg>
    <p:spTree>
      <p:nvGrpSpPr>
        <p:cNvPr id="182" name="Shape 182"/>
        <p:cNvGrpSpPr/>
        <p:nvPr/>
      </p:nvGrpSpPr>
      <p:grpSpPr>
        <a:xfrm>
          <a:off x="0" y="0"/>
          <a:ext cx="0" cy="0"/>
          <a:chOff x="0" y="0"/>
          <a:chExt cx="0" cy="0"/>
        </a:xfrm>
      </p:grpSpPr>
      <p:sp>
        <p:nvSpPr>
          <p:cNvPr id="183" name="Google Shape;183;p34"/>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4"/>
          <p:cNvSpPr txBox="1"/>
          <p:nvPr>
            <p:ph idx="1" type="subTitle"/>
          </p:nvPr>
        </p:nvSpPr>
        <p:spPr>
          <a:xfrm>
            <a:off x="1062065"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5" name="Google Shape;185;p34"/>
          <p:cNvSpPr txBox="1"/>
          <p:nvPr>
            <p:ph idx="2" type="subTitle"/>
          </p:nvPr>
        </p:nvSpPr>
        <p:spPr>
          <a:xfrm>
            <a:off x="350769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6" name="Google Shape;186;p34"/>
          <p:cNvSpPr txBox="1"/>
          <p:nvPr>
            <p:ph idx="3" type="subTitle"/>
          </p:nvPr>
        </p:nvSpPr>
        <p:spPr>
          <a:xfrm>
            <a:off x="595664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7" name="Google Shape;187;p34"/>
          <p:cNvSpPr txBox="1"/>
          <p:nvPr>
            <p:ph idx="4" type="body"/>
          </p:nvPr>
        </p:nvSpPr>
        <p:spPr>
          <a:xfrm>
            <a:off x="1172475"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88" name="Google Shape;188;p34"/>
          <p:cNvSpPr txBox="1"/>
          <p:nvPr>
            <p:ph idx="5" type="body"/>
          </p:nvPr>
        </p:nvSpPr>
        <p:spPr>
          <a:xfrm>
            <a:off x="361810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89" name="Google Shape;189;p34"/>
          <p:cNvSpPr txBox="1"/>
          <p:nvPr>
            <p:ph idx="6" type="body"/>
          </p:nvPr>
        </p:nvSpPr>
        <p:spPr>
          <a:xfrm>
            <a:off x="606705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90" name="Google Shape;190;p34"/>
          <p:cNvSpPr txBox="1"/>
          <p:nvPr>
            <p:ph idx="7" type="subTitle"/>
          </p:nvPr>
        </p:nvSpPr>
        <p:spPr>
          <a:xfrm>
            <a:off x="5956640"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1" name="Google Shape;191;p34"/>
          <p:cNvSpPr txBox="1"/>
          <p:nvPr>
            <p:ph idx="8" type="body"/>
          </p:nvPr>
        </p:nvSpPr>
        <p:spPr>
          <a:xfrm>
            <a:off x="3618088"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92" name="Google Shape;192;p34"/>
          <p:cNvSpPr txBox="1"/>
          <p:nvPr>
            <p:ph idx="9" type="subTitle"/>
          </p:nvPr>
        </p:nvSpPr>
        <p:spPr>
          <a:xfrm>
            <a:off x="3508752"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3" name="Google Shape;193;p34"/>
          <p:cNvSpPr txBox="1"/>
          <p:nvPr>
            <p:ph idx="13" type="body"/>
          </p:nvPr>
        </p:nvSpPr>
        <p:spPr>
          <a:xfrm>
            <a:off x="1171275"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94" name="Google Shape;194;p34"/>
          <p:cNvSpPr txBox="1"/>
          <p:nvPr>
            <p:ph idx="14" type="subTitle"/>
          </p:nvPr>
        </p:nvSpPr>
        <p:spPr>
          <a:xfrm>
            <a:off x="1060865"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5" name="Google Shape;195;p34"/>
          <p:cNvSpPr txBox="1"/>
          <p:nvPr>
            <p:ph idx="15" type="body"/>
          </p:nvPr>
        </p:nvSpPr>
        <p:spPr>
          <a:xfrm>
            <a:off x="6067050"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96" name="Google Shape;196;p34"/>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7" name="Google Shape;197;p34"/>
          <p:cNvSpPr/>
          <p:nvPr>
            <p:ph idx="16" type="pic"/>
          </p:nvPr>
        </p:nvSpPr>
        <p:spPr>
          <a:xfrm>
            <a:off x="8596800" y="223475"/>
            <a:ext cx="318600" cy="318600"/>
          </a:xfrm>
          <a:prstGeom prst="ellipse">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Graph">
  <p:cSld name="CUSTOM_12">
    <p:spTree>
      <p:nvGrpSpPr>
        <p:cNvPr id="198" name="Shape 198"/>
        <p:cNvGrpSpPr/>
        <p:nvPr/>
      </p:nvGrpSpPr>
      <p:grpSpPr>
        <a:xfrm>
          <a:off x="0" y="0"/>
          <a:ext cx="0" cy="0"/>
          <a:chOff x="0" y="0"/>
          <a:chExt cx="0" cy="0"/>
        </a:xfrm>
      </p:grpSpPr>
      <p:sp>
        <p:nvSpPr>
          <p:cNvPr id="199" name="Google Shape;199;p35"/>
          <p:cNvSpPr txBox="1"/>
          <p:nvPr>
            <p:ph idx="1" type="subTitle"/>
          </p:nvPr>
        </p:nvSpPr>
        <p:spPr>
          <a:xfrm>
            <a:off x="960850" y="3191652"/>
            <a:ext cx="40827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200" name="Google Shape;200;p35"/>
          <p:cNvSpPr txBox="1"/>
          <p:nvPr>
            <p:ph type="title"/>
          </p:nvPr>
        </p:nvSpPr>
        <p:spPr>
          <a:xfrm>
            <a:off x="932850" y="730375"/>
            <a:ext cx="40827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2pPr>
            <a:lvl3pPr lvl="2">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3pPr>
            <a:lvl4pPr lvl="3">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4pPr>
            <a:lvl5pPr lvl="4">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5pPr>
            <a:lvl6pPr lvl="5">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6pPr>
            <a:lvl7pPr lvl="6">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7pPr>
            <a:lvl8pPr lvl="7">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8pPr>
            <a:lvl9pPr lvl="8">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9pPr>
          </a:lstStyle>
          <a:p/>
        </p:txBody>
      </p:sp>
      <p:sp>
        <p:nvSpPr>
          <p:cNvPr id="201" name="Google Shape;201;p35"/>
          <p:cNvSpPr txBox="1"/>
          <p:nvPr>
            <p:ph idx="2"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35"/>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Graph">
  <p:cSld name="CUSTOM_13">
    <p:bg>
      <p:bgPr>
        <a:solidFill>
          <a:schemeClr val="accent2"/>
        </a:solidFill>
      </p:bgPr>
    </p:bg>
    <p:spTree>
      <p:nvGrpSpPr>
        <p:cNvPr id="203" name="Shape 203"/>
        <p:cNvGrpSpPr/>
        <p:nvPr/>
      </p:nvGrpSpPr>
      <p:grpSpPr>
        <a:xfrm>
          <a:off x="0" y="0"/>
          <a:ext cx="0" cy="0"/>
          <a:chOff x="0" y="0"/>
          <a:chExt cx="0" cy="0"/>
        </a:xfrm>
      </p:grpSpPr>
      <p:sp>
        <p:nvSpPr>
          <p:cNvPr id="204" name="Google Shape;204;p36"/>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6"/>
          <p:cNvSpPr txBox="1"/>
          <p:nvPr>
            <p:ph idx="1" type="subTitle"/>
          </p:nvPr>
        </p:nvSpPr>
        <p:spPr>
          <a:xfrm>
            <a:off x="5251039" y="2593520"/>
            <a:ext cx="25716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206" name="Google Shape;206;p36"/>
          <p:cNvSpPr txBox="1"/>
          <p:nvPr>
            <p:ph idx="2" type="subTitle"/>
          </p:nvPr>
        </p:nvSpPr>
        <p:spPr>
          <a:xfrm>
            <a:off x="5233275" y="763675"/>
            <a:ext cx="3576600" cy="133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07" name="Google Shape;207;p36"/>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208" name="Google Shape;208;p36"/>
          <p:cNvSpPr txBox="1"/>
          <p:nvPr>
            <p:ph idx="3" type="title"/>
          </p:nvPr>
        </p:nvSpPr>
        <p:spPr>
          <a:xfrm>
            <a:off x="5251132"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209" name="Google Shape;209;p36"/>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 name="Google Shape;210;p36"/>
          <p:cNvSpPr/>
          <p:nvPr>
            <p:ph idx="5" type="pic"/>
          </p:nvPr>
        </p:nvSpPr>
        <p:spPr>
          <a:xfrm>
            <a:off x="8596800" y="223475"/>
            <a:ext cx="318600" cy="318600"/>
          </a:xfrm>
          <a:prstGeom prst="ellipse">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Landscape">
  <p:cSld name="CUSTOM_14">
    <p:bg>
      <p:bgPr>
        <a:solidFill>
          <a:schemeClr val="lt1"/>
        </a:solidFill>
      </p:bgPr>
    </p:bg>
    <p:spTree>
      <p:nvGrpSpPr>
        <p:cNvPr id="211" name="Shape 211"/>
        <p:cNvGrpSpPr/>
        <p:nvPr/>
      </p:nvGrpSpPr>
      <p:grpSpPr>
        <a:xfrm>
          <a:off x="0" y="0"/>
          <a:ext cx="0" cy="0"/>
          <a:chOff x="0" y="0"/>
          <a:chExt cx="0" cy="0"/>
        </a:xfrm>
      </p:grpSpPr>
      <p:sp>
        <p:nvSpPr>
          <p:cNvPr id="212" name="Google Shape;212;p37"/>
          <p:cNvSpPr txBox="1"/>
          <p:nvPr>
            <p:ph idx="1" type="body"/>
          </p:nvPr>
        </p:nvSpPr>
        <p:spPr>
          <a:xfrm>
            <a:off x="656435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13" name="Google Shape;213;p37"/>
          <p:cNvSpPr txBox="1"/>
          <p:nvPr>
            <p:ph idx="2" type="body"/>
          </p:nvPr>
        </p:nvSpPr>
        <p:spPr>
          <a:xfrm>
            <a:off x="656435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14" name="Google Shape;214;p37"/>
          <p:cNvSpPr txBox="1"/>
          <p:nvPr>
            <p:ph idx="3" type="body"/>
          </p:nvPr>
        </p:nvSpPr>
        <p:spPr>
          <a:xfrm>
            <a:off x="656435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15" name="Google Shape;215;p37"/>
          <p:cNvSpPr txBox="1"/>
          <p:nvPr>
            <p:ph type="title"/>
          </p:nvPr>
        </p:nvSpPr>
        <p:spPr>
          <a:xfrm>
            <a:off x="370630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16" name="Google Shape;216;p37"/>
          <p:cNvSpPr txBox="1"/>
          <p:nvPr>
            <p:ph idx="4" type="body"/>
          </p:nvPr>
        </p:nvSpPr>
        <p:spPr>
          <a:xfrm>
            <a:off x="370630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17" name="Google Shape;217;p37"/>
          <p:cNvSpPr txBox="1"/>
          <p:nvPr>
            <p:ph idx="5"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18" name="Google Shape;218;p37"/>
          <p:cNvSpPr txBox="1"/>
          <p:nvPr>
            <p:ph idx="6" type="title"/>
          </p:nvPr>
        </p:nvSpPr>
        <p:spPr>
          <a:xfrm>
            <a:off x="956150"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219" name="Google Shape;219;p37"/>
          <p:cNvSpPr/>
          <p:nvPr>
            <p:ph idx="7" type="pic"/>
          </p:nvPr>
        </p:nvSpPr>
        <p:spPr>
          <a:xfrm>
            <a:off x="3205625" y="423875"/>
            <a:ext cx="422400" cy="422400"/>
          </a:xfrm>
          <a:prstGeom prst="ellipse">
            <a:avLst/>
          </a:prstGeom>
          <a:noFill/>
          <a:ln>
            <a:noFill/>
          </a:ln>
        </p:spPr>
      </p:sp>
      <p:sp>
        <p:nvSpPr>
          <p:cNvPr id="220" name="Google Shape;220;p37"/>
          <p:cNvSpPr/>
          <p:nvPr>
            <p:ph idx="8" type="pic"/>
          </p:nvPr>
        </p:nvSpPr>
        <p:spPr>
          <a:xfrm>
            <a:off x="6063675" y="423875"/>
            <a:ext cx="422400" cy="422400"/>
          </a:xfrm>
          <a:prstGeom prst="ellipse">
            <a:avLst/>
          </a:prstGeom>
          <a:noFill/>
          <a:ln>
            <a:noFill/>
          </a:ln>
        </p:spPr>
      </p:sp>
      <p:sp>
        <p:nvSpPr>
          <p:cNvPr id="221" name="Google Shape;221;p37"/>
          <p:cNvSpPr/>
          <p:nvPr>
            <p:ph idx="9" type="pic"/>
          </p:nvPr>
        </p:nvSpPr>
        <p:spPr>
          <a:xfrm>
            <a:off x="3205625" y="1653438"/>
            <a:ext cx="422400" cy="422400"/>
          </a:xfrm>
          <a:prstGeom prst="ellipse">
            <a:avLst/>
          </a:prstGeom>
          <a:noFill/>
          <a:ln>
            <a:noFill/>
          </a:ln>
        </p:spPr>
      </p:sp>
      <p:sp>
        <p:nvSpPr>
          <p:cNvPr id="222" name="Google Shape;222;p37"/>
          <p:cNvSpPr/>
          <p:nvPr>
            <p:ph idx="13" type="pic"/>
          </p:nvPr>
        </p:nvSpPr>
        <p:spPr>
          <a:xfrm>
            <a:off x="6063675" y="1653438"/>
            <a:ext cx="422400" cy="422400"/>
          </a:xfrm>
          <a:prstGeom prst="ellipse">
            <a:avLst/>
          </a:prstGeom>
          <a:noFill/>
          <a:ln>
            <a:noFill/>
          </a:ln>
        </p:spPr>
      </p:sp>
      <p:sp>
        <p:nvSpPr>
          <p:cNvPr id="223" name="Google Shape;223;p37"/>
          <p:cNvSpPr/>
          <p:nvPr>
            <p:ph idx="14" type="pic"/>
          </p:nvPr>
        </p:nvSpPr>
        <p:spPr>
          <a:xfrm>
            <a:off x="3205625" y="2881163"/>
            <a:ext cx="422400" cy="422400"/>
          </a:xfrm>
          <a:prstGeom prst="ellipse">
            <a:avLst/>
          </a:prstGeom>
          <a:noFill/>
          <a:ln>
            <a:noFill/>
          </a:ln>
        </p:spPr>
      </p:sp>
      <p:sp>
        <p:nvSpPr>
          <p:cNvPr id="224" name="Google Shape;224;p37"/>
          <p:cNvSpPr/>
          <p:nvPr>
            <p:ph idx="15" type="pic"/>
          </p:nvPr>
        </p:nvSpPr>
        <p:spPr>
          <a:xfrm>
            <a:off x="6063675" y="2881163"/>
            <a:ext cx="422400" cy="422400"/>
          </a:xfrm>
          <a:prstGeom prst="ellipse">
            <a:avLst/>
          </a:prstGeom>
          <a:noFill/>
          <a:ln>
            <a:noFill/>
          </a:ln>
        </p:spPr>
      </p:sp>
      <p:sp>
        <p:nvSpPr>
          <p:cNvPr id="225" name="Google Shape;225;p37"/>
          <p:cNvSpPr txBox="1"/>
          <p:nvPr>
            <p:ph idx="16" type="title"/>
          </p:nvPr>
        </p:nvSpPr>
        <p:spPr>
          <a:xfrm>
            <a:off x="656435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26" name="Google Shape;226;p37"/>
          <p:cNvSpPr txBox="1"/>
          <p:nvPr>
            <p:ph idx="17" type="title"/>
          </p:nvPr>
        </p:nvSpPr>
        <p:spPr>
          <a:xfrm>
            <a:off x="370630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27" name="Google Shape;227;p37"/>
          <p:cNvSpPr txBox="1"/>
          <p:nvPr>
            <p:ph idx="18" type="title"/>
          </p:nvPr>
        </p:nvSpPr>
        <p:spPr>
          <a:xfrm>
            <a:off x="656435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28" name="Google Shape;228;p37"/>
          <p:cNvSpPr txBox="1"/>
          <p:nvPr>
            <p:ph idx="19" type="title"/>
          </p:nvPr>
        </p:nvSpPr>
        <p:spPr>
          <a:xfrm>
            <a:off x="370630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29" name="Google Shape;229;p37"/>
          <p:cNvSpPr txBox="1"/>
          <p:nvPr>
            <p:ph idx="20" type="title"/>
          </p:nvPr>
        </p:nvSpPr>
        <p:spPr>
          <a:xfrm>
            <a:off x="656435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30" name="Google Shape;230;p37"/>
          <p:cNvSpPr txBox="1"/>
          <p:nvPr>
            <p:ph idx="21" type="body"/>
          </p:nvPr>
        </p:nvSpPr>
        <p:spPr>
          <a:xfrm>
            <a:off x="370630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31" name="Google Shape;231;p37"/>
          <p:cNvSpPr txBox="1"/>
          <p:nvPr>
            <p:ph idx="22" type="body"/>
          </p:nvPr>
        </p:nvSpPr>
        <p:spPr>
          <a:xfrm>
            <a:off x="370630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232" name="Google Shape;232;p37"/>
          <p:cNvSpPr/>
          <p:nvPr>
            <p:ph idx="23" type="pic"/>
          </p:nvPr>
        </p:nvSpPr>
        <p:spPr>
          <a:xfrm>
            <a:off x="8596800" y="223475"/>
            <a:ext cx="318600" cy="318600"/>
          </a:xfrm>
          <a:prstGeom prst="ellipse">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p:cSld name="CUSTOM_15">
    <p:bg>
      <p:bgPr>
        <a:solidFill>
          <a:schemeClr val="lt1"/>
        </a:solidFill>
      </p:bgPr>
    </p:bg>
    <p:spTree>
      <p:nvGrpSpPr>
        <p:cNvPr id="233" name="Shape 233"/>
        <p:cNvGrpSpPr/>
        <p:nvPr/>
      </p:nvGrpSpPr>
      <p:grpSpPr>
        <a:xfrm>
          <a:off x="0" y="0"/>
          <a:ext cx="0" cy="0"/>
          <a:chOff x="0" y="0"/>
          <a:chExt cx="0" cy="0"/>
        </a:xfrm>
      </p:grpSpPr>
      <p:sp>
        <p:nvSpPr>
          <p:cNvPr id="234" name="Google Shape;234;p38"/>
          <p:cNvSpPr/>
          <p:nvPr/>
        </p:nvSpPr>
        <p:spPr>
          <a:xfrm rot="5400000">
            <a:off x="4342200" y="341250"/>
            <a:ext cx="4914900" cy="4460100"/>
          </a:xfrm>
          <a:prstGeom prst="round2SameRect">
            <a:avLst>
              <a:gd fmla="val 3491"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8"/>
          <p:cNvSpPr txBox="1"/>
          <p:nvPr>
            <p:ph type="title"/>
          </p:nvPr>
        </p:nvSpPr>
        <p:spPr>
          <a:xfrm>
            <a:off x="932850" y="730375"/>
            <a:ext cx="32808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2pPr>
            <a:lvl3pPr lvl="2">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3pPr>
            <a:lvl4pPr lvl="3">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4pPr>
            <a:lvl5pPr lvl="4">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5pPr>
            <a:lvl6pPr lvl="5">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6pPr>
            <a:lvl7pPr lvl="6">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7pPr>
            <a:lvl8pPr lvl="7">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8pPr>
            <a:lvl9pPr lvl="8">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9pPr>
          </a:lstStyle>
          <a:p/>
        </p:txBody>
      </p:sp>
      <p:sp>
        <p:nvSpPr>
          <p:cNvPr id="236" name="Google Shape;236;p38"/>
          <p:cNvSpPr txBox="1"/>
          <p:nvPr>
            <p:ph idx="1" type="subTitle"/>
          </p:nvPr>
        </p:nvSpPr>
        <p:spPr>
          <a:xfrm>
            <a:off x="5233275" y="763675"/>
            <a:ext cx="35037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38"/>
          <p:cNvSpPr txBox="1"/>
          <p:nvPr>
            <p:ph idx="2" type="subTitle"/>
          </p:nvPr>
        </p:nvSpPr>
        <p:spPr>
          <a:xfrm>
            <a:off x="955350" y="2928709"/>
            <a:ext cx="28449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238" name="Google Shape;238;p3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9" name="Google Shape;239;p38"/>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hone + Desktop">
  <p:cSld name="CUSTOM_16">
    <p:bg>
      <p:bgPr>
        <a:solidFill>
          <a:schemeClr val="lt1"/>
        </a:solidFill>
      </p:bgPr>
    </p:bg>
    <p:spTree>
      <p:nvGrpSpPr>
        <p:cNvPr id="240" name="Shape 240"/>
        <p:cNvGrpSpPr/>
        <p:nvPr/>
      </p:nvGrpSpPr>
      <p:grpSpPr>
        <a:xfrm>
          <a:off x="0" y="0"/>
          <a:ext cx="0" cy="0"/>
          <a:chOff x="0" y="0"/>
          <a:chExt cx="0" cy="0"/>
        </a:xfrm>
      </p:grpSpPr>
      <p:sp>
        <p:nvSpPr>
          <p:cNvPr id="241" name="Google Shape;241;p39"/>
          <p:cNvSpPr/>
          <p:nvPr/>
        </p:nvSpPr>
        <p:spPr>
          <a:xfrm rot="5400000">
            <a:off x="3618000" y="-382950"/>
            <a:ext cx="4914900" cy="5908500"/>
          </a:xfrm>
          <a:prstGeom prst="round2SameRect">
            <a:avLst>
              <a:gd fmla="val 319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9"/>
          <p:cNvSpPr/>
          <p:nvPr>
            <p:ph idx="2" type="pic"/>
          </p:nvPr>
        </p:nvSpPr>
        <p:spPr>
          <a:xfrm>
            <a:off x="3768625" y="934850"/>
            <a:ext cx="4630500" cy="2606700"/>
          </a:xfrm>
          <a:prstGeom prst="roundRect">
            <a:avLst>
              <a:gd fmla="val 1120" name="adj"/>
            </a:avLst>
          </a:prstGeom>
          <a:noFill/>
          <a:ln cap="flat" cmpd="sng" w="76200">
            <a:solidFill>
              <a:schemeClr val="dk2"/>
            </a:solidFill>
            <a:prstDash val="solid"/>
            <a:round/>
            <a:headEnd len="sm" w="sm" type="none"/>
            <a:tailEnd len="sm" w="sm" type="none"/>
          </a:ln>
        </p:spPr>
      </p:sp>
      <p:sp>
        <p:nvSpPr>
          <p:cNvPr id="243" name="Google Shape;243;p39"/>
          <p:cNvSpPr/>
          <p:nvPr>
            <p:ph idx="3"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44" name="Google Shape;244;p39"/>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 name="Google Shape;245;p39"/>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Desktop">
  <p:cSld name="CUSTOM_16_2">
    <p:bg>
      <p:bgPr>
        <a:solidFill>
          <a:schemeClr val="lt1"/>
        </a:solidFill>
      </p:bgPr>
    </p:bg>
    <p:spTree>
      <p:nvGrpSpPr>
        <p:cNvPr id="246" name="Shape 246"/>
        <p:cNvGrpSpPr/>
        <p:nvPr/>
      </p:nvGrpSpPr>
      <p:grpSpPr>
        <a:xfrm>
          <a:off x="0" y="0"/>
          <a:ext cx="0" cy="0"/>
          <a:chOff x="0" y="0"/>
          <a:chExt cx="0" cy="0"/>
        </a:xfrm>
      </p:grpSpPr>
      <p:sp>
        <p:nvSpPr>
          <p:cNvPr id="247" name="Google Shape;247;p40"/>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0"/>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0"/>
          <p:cNvSpPr/>
          <p:nvPr>
            <p:ph idx="2" type="pic"/>
          </p:nvPr>
        </p:nvSpPr>
        <p:spPr>
          <a:xfrm>
            <a:off x="8596800" y="223475"/>
            <a:ext cx="318600" cy="318600"/>
          </a:xfrm>
          <a:prstGeom prst="ellipse">
            <a:avLst/>
          </a:prstGeom>
          <a:noFill/>
          <a:ln>
            <a:noFill/>
          </a:ln>
        </p:spPr>
      </p:sp>
      <p:sp>
        <p:nvSpPr>
          <p:cNvPr id="250" name="Google Shape;250;p40"/>
          <p:cNvSpPr/>
          <p:nvPr>
            <p:ph idx="3" type="pic"/>
          </p:nvPr>
        </p:nvSpPr>
        <p:spPr>
          <a:xfrm>
            <a:off x="1931050" y="789375"/>
            <a:ext cx="5281800" cy="2973300"/>
          </a:xfrm>
          <a:prstGeom prst="roundRect">
            <a:avLst>
              <a:gd fmla="val 1120"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3 Phone">
  <p:cSld name="CUSTOM_16_1">
    <p:bg>
      <p:bgPr>
        <a:solidFill>
          <a:schemeClr val="lt1"/>
        </a:solidFill>
      </p:bgPr>
    </p:bg>
    <p:spTree>
      <p:nvGrpSpPr>
        <p:cNvPr id="251" name="Shape 251"/>
        <p:cNvGrpSpPr/>
        <p:nvPr/>
      </p:nvGrpSpPr>
      <p:grpSpPr>
        <a:xfrm>
          <a:off x="0" y="0"/>
          <a:ext cx="0" cy="0"/>
          <a:chOff x="0" y="0"/>
          <a:chExt cx="0" cy="0"/>
        </a:xfrm>
      </p:grpSpPr>
      <p:sp>
        <p:nvSpPr>
          <p:cNvPr id="252" name="Google Shape;252;p41"/>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1"/>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1"/>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55" name="Google Shape;255;p41"/>
          <p:cNvSpPr/>
          <p:nvPr>
            <p:ph idx="3" type="pic"/>
          </p:nvPr>
        </p:nvSpPr>
        <p:spPr>
          <a:xfrm>
            <a:off x="8596800" y="223475"/>
            <a:ext cx="318600" cy="318600"/>
          </a:xfrm>
          <a:prstGeom prst="ellipse">
            <a:avLst/>
          </a:prstGeom>
          <a:noFill/>
          <a:ln>
            <a:noFill/>
          </a:ln>
        </p:spPr>
      </p:sp>
      <p:sp>
        <p:nvSpPr>
          <p:cNvPr id="256" name="Google Shape;256;p41"/>
          <p:cNvSpPr/>
          <p:nvPr>
            <p:ph idx="4" type="pic"/>
          </p:nvPr>
        </p:nvSpPr>
        <p:spPr>
          <a:xfrm>
            <a:off x="376500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57" name="Google Shape;257;p41"/>
          <p:cNvSpPr/>
          <p:nvPr>
            <p:ph idx="5" type="pic"/>
          </p:nvPr>
        </p:nvSpPr>
        <p:spPr>
          <a:xfrm>
            <a:off x="67171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Tablet">
  <p:cSld name="CUSTOM_16_2_1">
    <p:bg>
      <p:bgPr>
        <a:solidFill>
          <a:schemeClr val="lt1"/>
        </a:solidFill>
      </p:bgPr>
    </p:bg>
    <p:spTree>
      <p:nvGrpSpPr>
        <p:cNvPr id="258" name="Shape 258"/>
        <p:cNvGrpSpPr/>
        <p:nvPr/>
      </p:nvGrpSpPr>
      <p:grpSpPr>
        <a:xfrm>
          <a:off x="0" y="0"/>
          <a:ext cx="0" cy="0"/>
          <a:chOff x="0" y="0"/>
          <a:chExt cx="0" cy="0"/>
        </a:xfrm>
      </p:grpSpPr>
      <p:sp>
        <p:nvSpPr>
          <p:cNvPr id="259" name="Google Shape;259;p42"/>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2"/>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2"/>
          <p:cNvSpPr/>
          <p:nvPr>
            <p:ph idx="2" type="pic"/>
          </p:nvPr>
        </p:nvSpPr>
        <p:spPr>
          <a:xfrm>
            <a:off x="8596800" y="223475"/>
            <a:ext cx="318600" cy="318600"/>
          </a:xfrm>
          <a:prstGeom prst="ellipse">
            <a:avLst/>
          </a:prstGeom>
          <a:noFill/>
          <a:ln>
            <a:noFill/>
          </a:ln>
        </p:spPr>
      </p:sp>
      <p:sp>
        <p:nvSpPr>
          <p:cNvPr id="262" name="Google Shape;262;p42"/>
          <p:cNvSpPr/>
          <p:nvPr>
            <p:ph idx="3" type="pic"/>
          </p:nvPr>
        </p:nvSpPr>
        <p:spPr>
          <a:xfrm>
            <a:off x="1988050" y="627575"/>
            <a:ext cx="5167800" cy="38883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s Phone + Tablet">
  <p:cSld name="CUSTOM_16_1_1">
    <p:bg>
      <p:bgPr>
        <a:solidFill>
          <a:schemeClr val="lt1"/>
        </a:solidFill>
      </p:bgPr>
    </p:bg>
    <p:spTree>
      <p:nvGrpSpPr>
        <p:cNvPr id="263" name="Shape 263"/>
        <p:cNvGrpSpPr/>
        <p:nvPr/>
      </p:nvGrpSpPr>
      <p:grpSpPr>
        <a:xfrm>
          <a:off x="0" y="0"/>
          <a:ext cx="0" cy="0"/>
          <a:chOff x="0" y="0"/>
          <a:chExt cx="0" cy="0"/>
        </a:xfrm>
      </p:grpSpPr>
      <p:sp>
        <p:nvSpPr>
          <p:cNvPr id="264" name="Google Shape;264;p43"/>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65" name="Google Shape;265;p43"/>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6" name="Google Shape;266;p43"/>
          <p:cNvSpPr/>
          <p:nvPr>
            <p:ph idx="3" type="pic"/>
          </p:nvPr>
        </p:nvSpPr>
        <p:spPr>
          <a:xfrm>
            <a:off x="8596800" y="223475"/>
            <a:ext cx="318600" cy="318600"/>
          </a:xfrm>
          <a:prstGeom prst="ellipse">
            <a:avLst/>
          </a:prstGeom>
          <a:noFill/>
          <a:ln>
            <a:noFill/>
          </a:ln>
        </p:spPr>
      </p:sp>
      <p:sp>
        <p:nvSpPr>
          <p:cNvPr id="267" name="Google Shape;267;p43"/>
          <p:cNvSpPr/>
          <p:nvPr>
            <p:ph idx="4" type="pic"/>
          </p:nvPr>
        </p:nvSpPr>
        <p:spPr>
          <a:xfrm>
            <a:off x="3874125" y="866550"/>
            <a:ext cx="4531500" cy="34095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17">
    <p:bg>
      <p:bgPr>
        <a:solidFill>
          <a:schemeClr val="lt1"/>
        </a:solidFill>
      </p:bgPr>
    </p:bg>
    <p:spTree>
      <p:nvGrpSpPr>
        <p:cNvPr id="268" name="Shape 268"/>
        <p:cNvGrpSpPr/>
        <p:nvPr/>
      </p:nvGrpSpPr>
      <p:grpSpPr>
        <a:xfrm>
          <a:off x="0" y="0"/>
          <a:ext cx="0" cy="0"/>
          <a:chOff x="0" y="0"/>
          <a:chExt cx="0" cy="0"/>
        </a:xfrm>
      </p:grpSpPr>
      <p:sp>
        <p:nvSpPr>
          <p:cNvPr id="269" name="Google Shape;269;p44"/>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44"/>
          <p:cNvSpPr txBox="1"/>
          <p:nvPr>
            <p:ph idx="1" type="subTitle"/>
          </p:nvPr>
        </p:nvSpPr>
        <p:spPr>
          <a:xfrm>
            <a:off x="440281"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p44"/>
          <p:cNvSpPr txBox="1"/>
          <p:nvPr/>
        </p:nvSpPr>
        <p:spPr>
          <a:xfrm>
            <a:off x="871975" y="114300"/>
            <a:ext cx="1385400" cy="81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a:solidFill>
                  <a:schemeClr val="accent4"/>
                </a:solidFill>
                <a:latin typeface="Albert Sans"/>
                <a:ea typeface="Albert Sans"/>
                <a:cs typeface="Albert Sans"/>
                <a:sym typeface="Albert Sans"/>
              </a:rPr>
              <a:t>Future Focused</a:t>
            </a:r>
            <a:endParaRPr b="1">
              <a:solidFill>
                <a:schemeClr val="accent4"/>
              </a:solidFill>
              <a:latin typeface="Albert Sans"/>
              <a:ea typeface="Albert Sans"/>
              <a:cs typeface="Albert Sans"/>
              <a:sym typeface="Albert Sans"/>
            </a:endParaRPr>
          </a:p>
        </p:txBody>
      </p:sp>
      <p:sp>
        <p:nvSpPr>
          <p:cNvPr id="272" name="Google Shape;272;p44"/>
          <p:cNvSpPr txBox="1"/>
          <p:nvPr>
            <p:ph idx="2" type="subTitle"/>
          </p:nvPr>
        </p:nvSpPr>
        <p:spPr>
          <a:xfrm>
            <a:off x="580888" y="3286575"/>
            <a:ext cx="1757100" cy="118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None/>
              <a:defRPr b="0" sz="100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273" name="Google Shape;273;p44"/>
          <p:cNvSpPr txBox="1"/>
          <p:nvPr>
            <p:ph idx="3" type="title"/>
          </p:nvPr>
        </p:nvSpPr>
        <p:spPr>
          <a:xfrm>
            <a:off x="440281"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ullquote">
  <p:cSld name="CUSTOM_18">
    <p:bg>
      <p:bgPr>
        <a:solidFill>
          <a:schemeClr val="accent2"/>
        </a:solidFill>
      </p:bgPr>
    </p:bg>
    <p:spTree>
      <p:nvGrpSpPr>
        <p:cNvPr id="274" name="Shape 274"/>
        <p:cNvGrpSpPr/>
        <p:nvPr/>
      </p:nvGrpSpPr>
      <p:grpSpPr>
        <a:xfrm>
          <a:off x="0" y="0"/>
          <a:ext cx="0" cy="0"/>
          <a:chOff x="0" y="0"/>
          <a:chExt cx="0" cy="0"/>
        </a:xfrm>
      </p:grpSpPr>
      <p:sp>
        <p:nvSpPr>
          <p:cNvPr id="275" name="Google Shape;275;p45"/>
          <p:cNvSpPr txBox="1"/>
          <p:nvPr>
            <p:ph idx="1" type="subTitle"/>
          </p:nvPr>
        </p:nvSpPr>
        <p:spPr>
          <a:xfrm>
            <a:off x="821950"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Nanum Myeongjo"/>
              <a:buNone/>
              <a:defRPr sz="2400">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6" name="Google Shape;276;p45"/>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5"/>
          <p:cNvSpPr txBox="1"/>
          <p:nvPr>
            <p:ph idx="2" type="subTitle"/>
          </p:nvPr>
        </p:nvSpPr>
        <p:spPr>
          <a:xfrm>
            <a:off x="1062075" y="763675"/>
            <a:ext cx="70254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Font typeface="Nanum Myeongjo"/>
              <a:buNone/>
              <a:defRPr b="0" sz="3600">
                <a:solidFill>
                  <a:schemeClr val="dk2"/>
                </a:solidFill>
                <a:latin typeface="Nanum Myeongjo"/>
                <a:ea typeface="Nanum Myeongjo"/>
                <a:cs typeface="Nanum Myeongjo"/>
                <a:sym typeface="Nanum Myeongjo"/>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78" name="Google Shape;278;p45"/>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9" name="Google Shape;279;p45"/>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80" name="Shape 280"/>
        <p:cNvGrpSpPr/>
        <p:nvPr/>
      </p:nvGrpSpPr>
      <p:grpSpPr>
        <a:xfrm>
          <a:off x="0" y="0"/>
          <a:ext cx="0" cy="0"/>
          <a:chOff x="0" y="0"/>
          <a:chExt cx="0" cy="0"/>
        </a:xfrm>
      </p:grpSpPr>
      <p:sp>
        <p:nvSpPr>
          <p:cNvPr id="281" name="Google Shape;281;p4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82" name="Google Shape;282;p4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83" name="Google Shape;283;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84" name="Shape 284"/>
        <p:cNvGrpSpPr/>
        <p:nvPr/>
      </p:nvGrpSpPr>
      <p:grpSpPr>
        <a:xfrm>
          <a:off x="0" y="0"/>
          <a:ext cx="0" cy="0"/>
          <a:chOff x="0" y="0"/>
          <a:chExt cx="0" cy="0"/>
        </a:xfrm>
      </p:grpSpPr>
      <p:sp>
        <p:nvSpPr>
          <p:cNvPr id="285" name="Google Shape;285;p4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6" name="Google Shape;286;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87" name="Shape 287"/>
        <p:cNvGrpSpPr/>
        <p:nvPr/>
      </p:nvGrpSpPr>
      <p:grpSpPr>
        <a:xfrm>
          <a:off x="0" y="0"/>
          <a:ext cx="0" cy="0"/>
          <a:chOff x="0" y="0"/>
          <a:chExt cx="0" cy="0"/>
        </a:xfrm>
      </p:grpSpPr>
      <p:sp>
        <p:nvSpPr>
          <p:cNvPr id="288" name="Google Shape;288;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9" name="Google Shape;289;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0" name="Google Shape;290;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91" name="Shape 291"/>
        <p:cNvGrpSpPr/>
        <p:nvPr/>
      </p:nvGrpSpPr>
      <p:grpSpPr>
        <a:xfrm>
          <a:off x="0" y="0"/>
          <a:ext cx="0" cy="0"/>
          <a:chOff x="0" y="0"/>
          <a:chExt cx="0" cy="0"/>
        </a:xfrm>
      </p:grpSpPr>
      <p:sp>
        <p:nvSpPr>
          <p:cNvPr id="292" name="Google Shape;29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3" name="Google Shape;293;p4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4" name="Google Shape;294;p4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5" name="Google Shape;29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96" name="Shape 296"/>
        <p:cNvGrpSpPr/>
        <p:nvPr/>
      </p:nvGrpSpPr>
      <p:grpSpPr>
        <a:xfrm>
          <a:off x="0" y="0"/>
          <a:ext cx="0" cy="0"/>
          <a:chOff x="0" y="0"/>
          <a:chExt cx="0" cy="0"/>
        </a:xfrm>
      </p:grpSpPr>
      <p:sp>
        <p:nvSpPr>
          <p:cNvPr id="297" name="Google Shape;297;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8" name="Google Shape;298;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99" name="Shape 299"/>
        <p:cNvGrpSpPr/>
        <p:nvPr/>
      </p:nvGrpSpPr>
      <p:grpSpPr>
        <a:xfrm>
          <a:off x="0" y="0"/>
          <a:ext cx="0" cy="0"/>
          <a:chOff x="0" y="0"/>
          <a:chExt cx="0" cy="0"/>
        </a:xfrm>
      </p:grpSpPr>
      <p:sp>
        <p:nvSpPr>
          <p:cNvPr id="300" name="Google Shape;300;p5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1" name="Google Shape;301;p5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2" name="Google Shape;302;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03" name="Shape 303"/>
        <p:cNvGrpSpPr/>
        <p:nvPr/>
      </p:nvGrpSpPr>
      <p:grpSpPr>
        <a:xfrm>
          <a:off x="0" y="0"/>
          <a:ext cx="0" cy="0"/>
          <a:chOff x="0" y="0"/>
          <a:chExt cx="0" cy="0"/>
        </a:xfrm>
      </p:grpSpPr>
      <p:sp>
        <p:nvSpPr>
          <p:cNvPr id="304" name="Google Shape;304;p5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05" name="Google Shape;305;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06" name="Shape 306"/>
        <p:cNvGrpSpPr/>
        <p:nvPr/>
      </p:nvGrpSpPr>
      <p:grpSpPr>
        <a:xfrm>
          <a:off x="0" y="0"/>
          <a:ext cx="0" cy="0"/>
          <a:chOff x="0" y="0"/>
          <a:chExt cx="0" cy="0"/>
        </a:xfrm>
      </p:grpSpPr>
      <p:sp>
        <p:nvSpPr>
          <p:cNvPr id="307" name="Google Shape;307;p5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09" name="Google Shape;309;p5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10" name="Google Shape;310;p5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311" name="Google Shape;311;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312" name="Shape 312"/>
        <p:cNvGrpSpPr/>
        <p:nvPr/>
      </p:nvGrpSpPr>
      <p:grpSpPr>
        <a:xfrm>
          <a:off x="0" y="0"/>
          <a:ext cx="0" cy="0"/>
          <a:chOff x="0" y="0"/>
          <a:chExt cx="0" cy="0"/>
        </a:xfrm>
      </p:grpSpPr>
      <p:sp>
        <p:nvSpPr>
          <p:cNvPr id="313" name="Google Shape;313;p5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
        <p:nvSpPr>
          <p:cNvPr id="314" name="Google Shape;314;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315" name="Shape 315"/>
        <p:cNvGrpSpPr/>
        <p:nvPr/>
      </p:nvGrpSpPr>
      <p:grpSpPr>
        <a:xfrm>
          <a:off x="0" y="0"/>
          <a:ext cx="0" cy="0"/>
          <a:chOff x="0" y="0"/>
          <a:chExt cx="0" cy="0"/>
        </a:xfrm>
      </p:grpSpPr>
      <p:sp>
        <p:nvSpPr>
          <p:cNvPr id="316" name="Google Shape;316;p5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17" name="Google Shape;317;p5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318" name="Google Shape;318;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 name="Shape 319"/>
        <p:cNvGrpSpPr/>
        <p:nvPr/>
      </p:nvGrpSpPr>
      <p:grpSpPr>
        <a:xfrm>
          <a:off x="0" y="0"/>
          <a:ext cx="0" cy="0"/>
          <a:chOff x="0" y="0"/>
          <a:chExt cx="0" cy="0"/>
        </a:xfrm>
      </p:grpSpPr>
      <p:sp>
        <p:nvSpPr>
          <p:cNvPr id="320" name="Google Shape;320;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321" name="Shape 321"/>
        <p:cNvGrpSpPr/>
        <p:nvPr/>
      </p:nvGrpSpPr>
      <p:grpSpPr>
        <a:xfrm>
          <a:off x="0" y="0"/>
          <a:ext cx="0" cy="0"/>
          <a:chOff x="0" y="0"/>
          <a:chExt cx="0" cy="0"/>
        </a:xfrm>
      </p:grpSpPr>
      <p:sp>
        <p:nvSpPr>
          <p:cNvPr id="322" name="Google Shape;322;p57"/>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3" name="Google Shape;323;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24" name="Google Shape;324;p5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5" name="Google Shape;325;p5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6" name="Google Shape;326;p5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7" name="Google Shape;327;p5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8" name="Google Shape;328;p5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9" name="Google Shape;329;p5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_1">
    <p:spTree>
      <p:nvGrpSpPr>
        <p:cNvPr id="330" name="Shape 330"/>
        <p:cNvGrpSpPr/>
        <p:nvPr/>
      </p:nvGrpSpPr>
      <p:grpSpPr>
        <a:xfrm>
          <a:off x="0" y="0"/>
          <a:ext cx="0" cy="0"/>
          <a:chOff x="0" y="0"/>
          <a:chExt cx="0" cy="0"/>
        </a:xfrm>
      </p:grpSpPr>
      <p:sp>
        <p:nvSpPr>
          <p:cNvPr id="331" name="Google Shape;331;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2" name="Google Shape;332;p58"/>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33" name="Google Shape;333;p58"/>
          <p:cNvSpPr/>
          <p:nvPr>
            <p:ph idx="2" type="pic"/>
          </p:nvPr>
        </p:nvSpPr>
        <p:spPr>
          <a:xfrm>
            <a:off x="4992024" y="1152775"/>
            <a:ext cx="3840300" cy="3416400"/>
          </a:xfrm>
          <a:prstGeom prst="rect">
            <a:avLst/>
          </a:prstGeom>
          <a:noFill/>
          <a:ln>
            <a:noFill/>
          </a:ln>
        </p:spPr>
      </p:sp>
      <p:sp>
        <p:nvSpPr>
          <p:cNvPr id="334" name="Google Shape;334;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335" name="Shape 335"/>
        <p:cNvGrpSpPr/>
        <p:nvPr/>
      </p:nvGrpSpPr>
      <p:grpSpPr>
        <a:xfrm>
          <a:off x="0" y="0"/>
          <a:ext cx="0" cy="0"/>
          <a:chOff x="0" y="0"/>
          <a:chExt cx="0" cy="0"/>
        </a:xfrm>
      </p:grpSpPr>
      <p:sp>
        <p:nvSpPr>
          <p:cNvPr id="336" name="Google Shape;336;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37" name="Google Shape;337;p59"/>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38" name="Google Shape;338;p59"/>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39" name="Google Shape;339;p59"/>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40" name="Google Shape;340;p5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41" name="Google Shape;341;p5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42" name="Shape 342"/>
        <p:cNvGrpSpPr/>
        <p:nvPr/>
      </p:nvGrpSpPr>
      <p:grpSpPr>
        <a:xfrm>
          <a:off x="0" y="0"/>
          <a:ext cx="0" cy="0"/>
          <a:chOff x="0" y="0"/>
          <a:chExt cx="0" cy="0"/>
        </a:xfrm>
      </p:grpSpPr>
      <p:sp>
        <p:nvSpPr>
          <p:cNvPr id="343" name="Google Shape;343;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44" name="Google Shape;344;p60"/>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45" name="Google Shape;345;p60"/>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46" name="Google Shape;346;p60"/>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47" name="Google Shape;347;p6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48" name="Google Shape;348;p60"/>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49" name="Google Shape;349;p60"/>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0" name="Google Shape;350;p60"/>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351" name="Shape 351"/>
        <p:cNvGrpSpPr/>
        <p:nvPr/>
      </p:nvGrpSpPr>
      <p:grpSpPr>
        <a:xfrm>
          <a:off x="0" y="0"/>
          <a:ext cx="0" cy="0"/>
          <a:chOff x="0" y="0"/>
          <a:chExt cx="0" cy="0"/>
        </a:xfrm>
      </p:grpSpPr>
      <p:sp>
        <p:nvSpPr>
          <p:cNvPr id="352" name="Google Shape;352;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53" name="Google Shape;353;p61"/>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54" name="Google Shape;354;p6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55" name="Google Shape;355;p6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56" name="Google Shape;356;p6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57" name="Google Shape;357;p61"/>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8" name="Google Shape;358;p6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59" name="Google Shape;359;p6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0" name="Google Shape;360;p6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1" name="Google Shape;361;p6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62" name="Shape 362"/>
        <p:cNvGrpSpPr/>
        <p:nvPr/>
      </p:nvGrpSpPr>
      <p:grpSpPr>
        <a:xfrm>
          <a:off x="0" y="0"/>
          <a:ext cx="0" cy="0"/>
          <a:chOff x="0" y="0"/>
          <a:chExt cx="0" cy="0"/>
        </a:xfrm>
      </p:grpSpPr>
      <p:sp>
        <p:nvSpPr>
          <p:cNvPr id="363" name="Google Shape;363;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4" name="Google Shape;364;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65" name="Google Shape;365;p6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1">
    <p:spTree>
      <p:nvGrpSpPr>
        <p:cNvPr id="366" name="Shape 366"/>
        <p:cNvGrpSpPr/>
        <p:nvPr/>
      </p:nvGrpSpPr>
      <p:grpSpPr>
        <a:xfrm>
          <a:off x="0" y="0"/>
          <a:ext cx="0" cy="0"/>
          <a:chOff x="0" y="0"/>
          <a:chExt cx="0" cy="0"/>
        </a:xfrm>
      </p:grpSpPr>
      <p:sp>
        <p:nvSpPr>
          <p:cNvPr id="367" name="Google Shape;367;p63"/>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8" name="Google Shape;368;p63"/>
          <p:cNvSpPr/>
          <p:nvPr>
            <p:ph idx="2" type="pic"/>
          </p:nvPr>
        </p:nvSpPr>
        <p:spPr>
          <a:xfrm>
            <a:off x="4804825" y="1133300"/>
            <a:ext cx="4027500" cy="2392800"/>
          </a:xfrm>
          <a:prstGeom prst="rect">
            <a:avLst/>
          </a:prstGeom>
          <a:noFill/>
          <a:ln>
            <a:noFill/>
          </a:ln>
        </p:spPr>
      </p:sp>
      <p:sp>
        <p:nvSpPr>
          <p:cNvPr id="369" name="Google Shape;369;p63"/>
          <p:cNvSpPr/>
          <p:nvPr>
            <p:ph idx="3" type="pic"/>
          </p:nvPr>
        </p:nvSpPr>
        <p:spPr>
          <a:xfrm>
            <a:off x="311725" y="1133300"/>
            <a:ext cx="4027500" cy="2392800"/>
          </a:xfrm>
          <a:prstGeom prst="rect">
            <a:avLst/>
          </a:prstGeom>
          <a:noFill/>
          <a:ln>
            <a:noFill/>
          </a:ln>
        </p:spPr>
      </p:sp>
      <p:sp>
        <p:nvSpPr>
          <p:cNvPr id="370" name="Google Shape;370;p63"/>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1" name="Google Shape;371;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72" name="Google Shape;372;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3" name="Google Shape;373;p6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74" name="Google Shape;374;p6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375" name="Shape 375"/>
        <p:cNvGrpSpPr/>
        <p:nvPr/>
      </p:nvGrpSpPr>
      <p:grpSpPr>
        <a:xfrm>
          <a:off x="0" y="0"/>
          <a:ext cx="0" cy="0"/>
          <a:chOff x="0" y="0"/>
          <a:chExt cx="0" cy="0"/>
        </a:xfrm>
      </p:grpSpPr>
      <p:sp>
        <p:nvSpPr>
          <p:cNvPr id="376" name="Google Shape;376;p64"/>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7" name="Google Shape;377;p64"/>
          <p:cNvSpPr/>
          <p:nvPr>
            <p:ph idx="2" type="pic"/>
          </p:nvPr>
        </p:nvSpPr>
        <p:spPr>
          <a:xfrm>
            <a:off x="6205225" y="1128325"/>
            <a:ext cx="2627100" cy="2273100"/>
          </a:xfrm>
          <a:prstGeom prst="rect">
            <a:avLst/>
          </a:prstGeom>
          <a:noFill/>
          <a:ln>
            <a:noFill/>
          </a:ln>
        </p:spPr>
      </p:sp>
      <p:sp>
        <p:nvSpPr>
          <p:cNvPr id="378" name="Google Shape;378;p64"/>
          <p:cNvSpPr/>
          <p:nvPr>
            <p:ph idx="3" type="pic"/>
          </p:nvPr>
        </p:nvSpPr>
        <p:spPr>
          <a:xfrm>
            <a:off x="311725" y="1128325"/>
            <a:ext cx="2627100" cy="2273100"/>
          </a:xfrm>
          <a:prstGeom prst="rect">
            <a:avLst/>
          </a:prstGeom>
          <a:noFill/>
          <a:ln>
            <a:noFill/>
          </a:ln>
        </p:spPr>
      </p:sp>
      <p:sp>
        <p:nvSpPr>
          <p:cNvPr id="379" name="Google Shape;379;p64"/>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0" name="Google Shape;380;p64"/>
          <p:cNvSpPr/>
          <p:nvPr>
            <p:ph idx="5" type="pic"/>
          </p:nvPr>
        </p:nvSpPr>
        <p:spPr>
          <a:xfrm>
            <a:off x="3255250" y="1128325"/>
            <a:ext cx="2627100" cy="2273100"/>
          </a:xfrm>
          <a:prstGeom prst="rect">
            <a:avLst/>
          </a:prstGeom>
          <a:noFill/>
          <a:ln>
            <a:noFill/>
          </a:ln>
        </p:spPr>
      </p:sp>
      <p:sp>
        <p:nvSpPr>
          <p:cNvPr id="381" name="Google Shape;381;p64"/>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2" name="Google Shape;382;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83" name="Google Shape;383;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4" name="Google Shape;384;p6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5" name="Google Shape;385;p6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6" name="Google Shape;386;p6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_2">
    <p:spTree>
      <p:nvGrpSpPr>
        <p:cNvPr id="387" name="Shape 387"/>
        <p:cNvGrpSpPr/>
        <p:nvPr/>
      </p:nvGrpSpPr>
      <p:grpSpPr>
        <a:xfrm>
          <a:off x="0" y="0"/>
          <a:ext cx="0" cy="0"/>
          <a:chOff x="0" y="0"/>
          <a:chExt cx="0" cy="0"/>
        </a:xfrm>
      </p:grpSpPr>
      <p:sp>
        <p:nvSpPr>
          <p:cNvPr id="388" name="Google Shape;388;p65"/>
          <p:cNvSpPr/>
          <p:nvPr>
            <p:ph idx="2" type="pic"/>
          </p:nvPr>
        </p:nvSpPr>
        <p:spPr>
          <a:xfrm>
            <a:off x="311700" y="445025"/>
            <a:ext cx="8520600" cy="4218300"/>
          </a:xfrm>
          <a:prstGeom prst="rect">
            <a:avLst/>
          </a:prstGeom>
          <a:noFill/>
          <a:ln>
            <a:noFill/>
          </a:ln>
        </p:spPr>
      </p:sp>
      <p:sp>
        <p:nvSpPr>
          <p:cNvPr id="389" name="Google Shape;389;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90" name="Shape 390"/>
        <p:cNvGrpSpPr/>
        <p:nvPr/>
      </p:nvGrpSpPr>
      <p:grpSpPr>
        <a:xfrm>
          <a:off x="0" y="0"/>
          <a:ext cx="0" cy="0"/>
          <a:chOff x="0" y="0"/>
          <a:chExt cx="0" cy="0"/>
        </a:xfrm>
      </p:grpSpPr>
      <p:sp>
        <p:nvSpPr>
          <p:cNvPr id="391" name="Google Shape;391;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92" name="Google Shape;392;p66"/>
          <p:cNvSpPr/>
          <p:nvPr>
            <p:ph idx="2" type="pic"/>
          </p:nvPr>
        </p:nvSpPr>
        <p:spPr>
          <a:xfrm>
            <a:off x="3389600" y="118913"/>
            <a:ext cx="1643700" cy="1535100"/>
          </a:xfrm>
          <a:prstGeom prst="rect">
            <a:avLst/>
          </a:prstGeom>
          <a:noFill/>
          <a:ln>
            <a:noFill/>
          </a:ln>
        </p:spPr>
      </p:sp>
      <p:sp>
        <p:nvSpPr>
          <p:cNvPr id="393" name="Google Shape;393;p66"/>
          <p:cNvSpPr/>
          <p:nvPr>
            <p:ph idx="3" type="pic"/>
          </p:nvPr>
        </p:nvSpPr>
        <p:spPr>
          <a:xfrm>
            <a:off x="5195935" y="118913"/>
            <a:ext cx="1643700" cy="1535100"/>
          </a:xfrm>
          <a:prstGeom prst="rect">
            <a:avLst/>
          </a:prstGeom>
          <a:noFill/>
          <a:ln>
            <a:noFill/>
          </a:ln>
        </p:spPr>
      </p:sp>
      <p:sp>
        <p:nvSpPr>
          <p:cNvPr id="394" name="Google Shape;394;p66"/>
          <p:cNvSpPr/>
          <p:nvPr>
            <p:ph idx="4" type="pic"/>
          </p:nvPr>
        </p:nvSpPr>
        <p:spPr>
          <a:xfrm>
            <a:off x="7002270" y="118913"/>
            <a:ext cx="1643700" cy="1535100"/>
          </a:xfrm>
          <a:prstGeom prst="rect">
            <a:avLst/>
          </a:prstGeom>
          <a:noFill/>
          <a:ln>
            <a:noFill/>
          </a:ln>
        </p:spPr>
      </p:sp>
      <p:sp>
        <p:nvSpPr>
          <p:cNvPr id="395" name="Google Shape;395;p66"/>
          <p:cNvSpPr/>
          <p:nvPr>
            <p:ph idx="5" type="pic"/>
          </p:nvPr>
        </p:nvSpPr>
        <p:spPr>
          <a:xfrm>
            <a:off x="3389588" y="1804212"/>
            <a:ext cx="1643700" cy="1535100"/>
          </a:xfrm>
          <a:prstGeom prst="rect">
            <a:avLst/>
          </a:prstGeom>
          <a:noFill/>
          <a:ln>
            <a:noFill/>
          </a:ln>
        </p:spPr>
      </p:sp>
      <p:sp>
        <p:nvSpPr>
          <p:cNvPr id="396" name="Google Shape;396;p66"/>
          <p:cNvSpPr/>
          <p:nvPr>
            <p:ph idx="6" type="pic"/>
          </p:nvPr>
        </p:nvSpPr>
        <p:spPr>
          <a:xfrm>
            <a:off x="5195922" y="1804212"/>
            <a:ext cx="1643700" cy="1535100"/>
          </a:xfrm>
          <a:prstGeom prst="rect">
            <a:avLst/>
          </a:prstGeom>
          <a:noFill/>
          <a:ln>
            <a:noFill/>
          </a:ln>
        </p:spPr>
      </p:sp>
      <p:sp>
        <p:nvSpPr>
          <p:cNvPr id="397" name="Google Shape;397;p66"/>
          <p:cNvSpPr/>
          <p:nvPr>
            <p:ph idx="7" type="pic"/>
          </p:nvPr>
        </p:nvSpPr>
        <p:spPr>
          <a:xfrm>
            <a:off x="7002257" y="1804212"/>
            <a:ext cx="1643700" cy="1535100"/>
          </a:xfrm>
          <a:prstGeom prst="rect">
            <a:avLst/>
          </a:prstGeom>
          <a:noFill/>
          <a:ln>
            <a:noFill/>
          </a:ln>
        </p:spPr>
      </p:sp>
      <p:sp>
        <p:nvSpPr>
          <p:cNvPr id="398" name="Google Shape;398;p6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9" name="Google Shape;399;p66"/>
          <p:cNvSpPr/>
          <p:nvPr>
            <p:ph idx="8" type="pic"/>
          </p:nvPr>
        </p:nvSpPr>
        <p:spPr>
          <a:xfrm>
            <a:off x="3389588" y="3489487"/>
            <a:ext cx="1643700" cy="1535100"/>
          </a:xfrm>
          <a:prstGeom prst="rect">
            <a:avLst/>
          </a:prstGeom>
          <a:noFill/>
          <a:ln>
            <a:noFill/>
          </a:ln>
        </p:spPr>
      </p:sp>
      <p:sp>
        <p:nvSpPr>
          <p:cNvPr id="400" name="Google Shape;400;p66"/>
          <p:cNvSpPr/>
          <p:nvPr>
            <p:ph idx="9" type="pic"/>
          </p:nvPr>
        </p:nvSpPr>
        <p:spPr>
          <a:xfrm>
            <a:off x="5195922" y="3489487"/>
            <a:ext cx="1643700" cy="1535100"/>
          </a:xfrm>
          <a:prstGeom prst="rect">
            <a:avLst/>
          </a:prstGeom>
          <a:noFill/>
          <a:ln>
            <a:noFill/>
          </a:ln>
        </p:spPr>
      </p:sp>
      <p:sp>
        <p:nvSpPr>
          <p:cNvPr id="401" name="Google Shape;401;p6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54" Type="http://schemas.openxmlformats.org/officeDocument/2006/relationships/theme" Target="../theme/theme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47550" y="425875"/>
            <a:ext cx="2916300" cy="1288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sz="2400">
                <a:solidFill>
                  <a:schemeClr val="lt1"/>
                </a:solidFill>
                <a:latin typeface="Nanum Myeongjo"/>
                <a:ea typeface="Nanum Myeongjo"/>
                <a:cs typeface="Nanum Myeongjo"/>
                <a:sym typeface="Nanum Myeongjo"/>
              </a:defRPr>
            </a:lvl1pPr>
            <a:lvl2pPr lvl="1">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2pPr>
            <a:lvl3pPr lvl="2">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3pPr>
            <a:lvl4pPr lvl="3">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4pPr>
            <a:lvl5pPr lvl="4">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5pPr>
            <a:lvl6pPr lvl="5">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6pPr>
            <a:lvl7pPr lvl="6">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7pPr>
            <a:lvl8pPr lvl="7">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8pPr>
            <a:lvl9pPr lvl="8">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9pPr>
          </a:lstStyle>
          <a:p/>
        </p:txBody>
      </p:sp>
      <p:sp>
        <p:nvSpPr>
          <p:cNvPr id="52" name="Google Shape;52;p13"/>
          <p:cNvSpPr txBox="1"/>
          <p:nvPr>
            <p:ph idx="1" type="body"/>
          </p:nvPr>
        </p:nvSpPr>
        <p:spPr>
          <a:xfrm>
            <a:off x="347550" y="1714375"/>
            <a:ext cx="5780700" cy="29163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1pPr>
            <a:lvl2pPr indent="-317500" lvl="1" marL="914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2pPr>
            <a:lvl3pPr indent="-317500" lvl="2" marL="1371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3pPr>
            <a:lvl4pPr indent="-317500" lvl="3" marL="1828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4pPr>
            <a:lvl5pPr indent="-317500" lvl="4" marL="22860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5pPr>
            <a:lvl6pPr indent="-317500" lvl="5" marL="2743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6pPr>
            <a:lvl7pPr indent="-317500" lvl="6" marL="3200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7pPr>
            <a:lvl8pPr indent="-317500" lvl="7" marL="3657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8pPr>
            <a:lvl9pPr indent="-317500" lvl="8" marL="4114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141">
          <p15:clr>
            <a:srgbClr val="E46962"/>
          </p15:clr>
        </p15:guide>
        <p15:guide id="26" orient="horz" pos="3099">
          <p15:clr>
            <a:srgbClr val="E46962"/>
          </p15:clr>
        </p15:guide>
        <p15:guide id="27" pos="144">
          <p15:clr>
            <a:srgbClr val="E46962"/>
          </p15:clr>
        </p15:guide>
        <p15:guide id="28" pos="5616">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hyperlink" Target="https://public.tableau.com/app/profile/sapir.madar.coulson/viz/shared/7RDB235N4" TargetMode="External"/><Relationship Id="rId5" Type="http://schemas.openxmlformats.org/officeDocument/2006/relationships/hyperlink" Target="https://public.tableau.com/app/profile/sapir.madar.coulson/viz/shared/54X8M6BKZ"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 Id="rId3" Type="http://schemas.openxmlformats.org/officeDocument/2006/relationships/hyperlink" Target="https://project-4-diabetes.streamlit.app/" TargetMode="Externa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hyperlink" Target="https://gis.cdc.gov/grasp/diabetes/diabetesatlas-surveillance.html" TargetMode="External"/><Relationship Id="rId9" Type="http://schemas.openxmlformats.org/officeDocument/2006/relationships/hyperlink" Target="https://gis.cdc.gov/grasp/diabetes/diabetesatlas-surveillance.html" TargetMode="External"/><Relationship Id="rId5" Type="http://schemas.openxmlformats.org/officeDocument/2006/relationships/hyperlink" Target="https://www.nature.com/articles/s41598-021-90406-0" TargetMode="External"/><Relationship Id="rId6" Type="http://schemas.openxmlformats.org/officeDocument/2006/relationships/hyperlink" Target="https://www.nature.com/articles/s41598-021-90406-0" TargetMode="External"/><Relationship Id="rId7" Type="http://schemas.openxmlformats.org/officeDocument/2006/relationships/hyperlink" Target="https://gis.cdc.gov/grasp/diabetes/diabetesatlas-surveillance.html" TargetMode="External"/><Relationship Id="rId8" Type="http://schemas.openxmlformats.org/officeDocument/2006/relationships/hyperlink" Target="https://gis.cdc.gov/grasp/diabetes/diabetesatlas-surveillance.html" TargetMode="External"/><Relationship Id="rId10" Type="http://schemas.openxmlformats.org/officeDocument/2006/relationships/hyperlink" Target="http://risktest-api.diabetes.org/#:~:text=The%20Risk%20Test%20API%20uses,will%20expire%20a%C5%8Cer%2060%20minut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hyperlink" Target="https://public.tableau.com/app/profile/maha.pentakota/viz/project4-03102025/Story1?publish=yes" TargetMode="External"/><Relationship Id="rId4" Type="http://schemas.openxmlformats.org/officeDocument/2006/relationships/image" Target="../media/image12.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hyperlink" Target="https://public.tableau.com/app/profile/maha.pentakota/viz/project4-03102025/Story1?publish=yes" TargetMode="External"/><Relationship Id="rId4" Type="http://schemas.openxmlformats.org/officeDocument/2006/relationships/image" Target="../media/image10.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hyperlink" Target="https://public.tableau.com/app/profile/sapir.madar.coulson/viz/shared/7RDB235N4"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05" name="Shape 405"/>
        <p:cNvGrpSpPr/>
        <p:nvPr/>
      </p:nvGrpSpPr>
      <p:grpSpPr>
        <a:xfrm>
          <a:off x="0" y="0"/>
          <a:ext cx="0" cy="0"/>
          <a:chOff x="0" y="0"/>
          <a:chExt cx="0" cy="0"/>
        </a:xfrm>
      </p:grpSpPr>
      <p:sp>
        <p:nvSpPr>
          <p:cNvPr id="406" name="Google Shape;406;p67"/>
          <p:cNvSpPr/>
          <p:nvPr/>
        </p:nvSpPr>
        <p:spPr>
          <a:xfrm>
            <a:off x="165675" y="3190175"/>
            <a:ext cx="1677600" cy="16569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67"/>
          <p:cNvSpPr/>
          <p:nvPr/>
        </p:nvSpPr>
        <p:spPr>
          <a:xfrm>
            <a:off x="2938050" y="101275"/>
            <a:ext cx="1677600" cy="1656900"/>
          </a:xfrm>
          <a:prstGeom prst="ellipse">
            <a:avLst/>
          </a:prstGeom>
          <a:noFill/>
          <a:ln cap="flat" cmpd="sng" w="28575">
            <a:solidFill>
              <a:srgbClr val="8E7CC3"/>
            </a:solidFill>
            <a:prstDash val="lg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p67"/>
          <p:cNvSpPr/>
          <p:nvPr/>
        </p:nvSpPr>
        <p:spPr>
          <a:xfrm>
            <a:off x="222550" y="507425"/>
            <a:ext cx="3629700" cy="3639900"/>
          </a:xfrm>
          <a:prstGeom prst="ellipse">
            <a:avLst/>
          </a:prstGeom>
          <a:noFill/>
          <a:ln cap="flat" cmpd="sng" w="28575">
            <a:solidFill>
              <a:schemeClr val="accent5"/>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 name="Google Shape;409;p67"/>
          <p:cNvSpPr txBox="1"/>
          <p:nvPr>
            <p:ph type="ctrTitle"/>
          </p:nvPr>
        </p:nvSpPr>
        <p:spPr>
          <a:xfrm>
            <a:off x="98875" y="1396325"/>
            <a:ext cx="8458500" cy="1862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SzPts val="990"/>
              <a:buNone/>
            </a:pPr>
            <a:r>
              <a:rPr b="1" lang="en" sz="5100">
                <a:latin typeface="EB Garamond"/>
                <a:ea typeface="EB Garamond"/>
                <a:cs typeface="EB Garamond"/>
                <a:sym typeface="EB Garamond"/>
              </a:rPr>
              <a:t>Machine Learning ~ Predicting Diabetes </a:t>
            </a:r>
            <a:endParaRPr b="1" sz="5100">
              <a:latin typeface="EB Garamond"/>
              <a:ea typeface="EB Garamond"/>
              <a:cs typeface="EB Garamond"/>
              <a:sym typeface="EB Garamond"/>
            </a:endParaRPr>
          </a:p>
        </p:txBody>
      </p:sp>
      <p:sp>
        <p:nvSpPr>
          <p:cNvPr id="410" name="Google Shape;410;p67"/>
          <p:cNvSpPr txBox="1"/>
          <p:nvPr>
            <p:ph idx="1" type="subTitle"/>
          </p:nvPr>
        </p:nvSpPr>
        <p:spPr>
          <a:xfrm>
            <a:off x="2132325" y="3977200"/>
            <a:ext cx="67932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300">
                <a:solidFill>
                  <a:srgbClr val="CCCCCC"/>
                </a:solidFill>
                <a:latin typeface="Georgia"/>
                <a:ea typeface="Georgia"/>
                <a:cs typeface="Georgia"/>
                <a:sym typeface="Georgia"/>
              </a:rPr>
              <a:t>Group 1: 	Sapir Madar Coulson, Ana Garcia</a:t>
            </a:r>
            <a:r>
              <a:rPr lang="en" sz="2300">
                <a:solidFill>
                  <a:srgbClr val="CCCCCC"/>
                </a:solidFill>
                <a:latin typeface="Georgia"/>
                <a:ea typeface="Georgia"/>
                <a:cs typeface="Georgia"/>
                <a:sym typeface="Georgia"/>
              </a:rPr>
              <a:t>, Daniel Grimm</a:t>
            </a:r>
            <a:r>
              <a:rPr lang="en" sz="2300">
                <a:solidFill>
                  <a:srgbClr val="CCCCCC"/>
                </a:solidFill>
                <a:latin typeface="Georgia"/>
                <a:ea typeface="Georgia"/>
                <a:cs typeface="Georgia"/>
                <a:sym typeface="Georgia"/>
              </a:rPr>
              <a:t>, Maha Pentakota &amp; Michael Villeada</a:t>
            </a:r>
            <a:endParaRPr sz="2300">
              <a:solidFill>
                <a:srgbClr val="CCCCCC"/>
              </a:solidFill>
              <a:latin typeface="Georgia"/>
              <a:ea typeface="Georgia"/>
              <a:cs typeface="Georgia"/>
              <a:sym typeface="Georgia"/>
            </a:endParaRPr>
          </a:p>
        </p:txBody>
      </p:sp>
      <p:cxnSp>
        <p:nvCxnSpPr>
          <p:cNvPr id="411" name="Google Shape;411;p67"/>
          <p:cNvCxnSpPr/>
          <p:nvPr/>
        </p:nvCxnSpPr>
        <p:spPr>
          <a:xfrm>
            <a:off x="2464625" y="4949975"/>
            <a:ext cx="6793200" cy="0"/>
          </a:xfrm>
          <a:prstGeom prst="straightConnector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6"/>
          <p:cNvSpPr/>
          <p:nvPr/>
        </p:nvSpPr>
        <p:spPr>
          <a:xfrm>
            <a:off x="3701800" y="110500"/>
            <a:ext cx="5396100" cy="49188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6"/>
          <p:cNvSpPr txBox="1"/>
          <p:nvPr>
            <p:ph idx="1" type="subTitle"/>
          </p:nvPr>
        </p:nvSpPr>
        <p:spPr>
          <a:xfrm>
            <a:off x="347550" y="1388000"/>
            <a:ext cx="3177900" cy="1125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Figure 6 displays Bar Graphs of the mortality rate </a:t>
            </a:r>
            <a:r>
              <a:rPr lang="en" sz="1800"/>
              <a:t>attributed</a:t>
            </a:r>
            <a:r>
              <a:rPr lang="en" sz="1800"/>
              <a:t> to diabetes in the  adult population by region and country from the years 2011, 2021, and predicts the model for 2030.</a:t>
            </a:r>
            <a:endParaRPr sz="1800"/>
          </a:p>
          <a:p>
            <a:pPr indent="0" lvl="0" marL="0" rtl="0" algn="l">
              <a:spcBef>
                <a:spcPts val="1200"/>
              </a:spcBef>
              <a:spcAft>
                <a:spcPts val="0"/>
              </a:spcAft>
              <a:buNone/>
            </a:pPr>
            <a:r>
              <a:t/>
            </a:r>
            <a:endParaRPr/>
          </a:p>
        </p:txBody>
      </p:sp>
      <p:pic>
        <p:nvPicPr>
          <p:cNvPr id="524" name="Google Shape;524;p76" title="Dashboard 2.png"/>
          <p:cNvPicPr preferRelativeResize="0"/>
          <p:nvPr/>
        </p:nvPicPr>
        <p:blipFill>
          <a:blip r:embed="rId3">
            <a:alphaModFix/>
          </a:blip>
          <a:stretch>
            <a:fillRect/>
          </a:stretch>
        </p:blipFill>
        <p:spPr>
          <a:xfrm>
            <a:off x="3800225" y="166950"/>
            <a:ext cx="5229301" cy="4689433"/>
          </a:xfrm>
          <a:prstGeom prst="rect">
            <a:avLst/>
          </a:prstGeom>
          <a:noFill/>
          <a:ln>
            <a:noFill/>
          </a:ln>
        </p:spPr>
      </p:pic>
      <p:sp>
        <p:nvSpPr>
          <p:cNvPr id="525" name="Google Shape;525;p76"/>
          <p:cNvSpPr/>
          <p:nvPr/>
        </p:nvSpPr>
        <p:spPr>
          <a:xfrm>
            <a:off x="3937650" y="4682100"/>
            <a:ext cx="1268700" cy="275400"/>
          </a:xfrm>
          <a:prstGeom prst="roundRect">
            <a:avLst>
              <a:gd fmla="val 16290"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526" name="Google Shape;526;p76"/>
          <p:cNvSpPr txBox="1"/>
          <p:nvPr/>
        </p:nvSpPr>
        <p:spPr>
          <a:xfrm>
            <a:off x="3855625" y="4682100"/>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Fig. 6</a:t>
            </a:r>
            <a:endParaRPr sz="1000">
              <a:solidFill>
                <a:schemeClr val="dk2"/>
              </a:solidFill>
              <a:latin typeface="Albert Sans"/>
              <a:ea typeface="Albert Sans"/>
              <a:cs typeface="Albert Sans"/>
              <a:sym typeface="Albert Sans"/>
            </a:endParaRPr>
          </a:p>
        </p:txBody>
      </p:sp>
      <p:sp>
        <p:nvSpPr>
          <p:cNvPr id="527" name="Google Shape;527;p76"/>
          <p:cNvSpPr txBox="1"/>
          <p:nvPr>
            <p:ph type="title"/>
          </p:nvPr>
        </p:nvSpPr>
        <p:spPr>
          <a:xfrm>
            <a:off x="347550" y="223500"/>
            <a:ext cx="3031800" cy="3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0" lang="en" sz="2400">
                <a:solidFill>
                  <a:schemeClr val="accent2"/>
                </a:solidFill>
                <a:latin typeface="EB Garamond SemiBold"/>
                <a:ea typeface="EB Garamond SemiBold"/>
                <a:cs typeface="EB Garamond SemiBold"/>
                <a:sym typeface="EB Garamond SemiBold"/>
              </a:rPr>
              <a:t>Data Visualization - World Statistic</a:t>
            </a:r>
            <a:endParaRPr b="0" sz="2400">
              <a:solidFill>
                <a:schemeClr val="accent2"/>
              </a:solidFill>
              <a:latin typeface="EB Garamond SemiBold"/>
              <a:ea typeface="EB Garamond SemiBold"/>
              <a:cs typeface="EB Garamond SemiBold"/>
              <a:sym typeface="EB Garamond SemiBold"/>
            </a:endParaRPr>
          </a:p>
        </p:txBody>
      </p:sp>
      <p:sp>
        <p:nvSpPr>
          <p:cNvPr id="528" name="Google Shape;528;p76">
            <a:hlinkClick r:id="rId4"/>
          </p:cNvPr>
          <p:cNvSpPr/>
          <p:nvPr/>
        </p:nvSpPr>
        <p:spPr>
          <a:xfrm>
            <a:off x="8596792" y="4601400"/>
            <a:ext cx="318600" cy="318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529" name="Google Shape;529;p76">
            <a:hlinkClick r:id="rId5"/>
          </p:cNvPr>
          <p:cNvSpPr txBox="1"/>
          <p:nvPr>
            <p:ph idx="12" type="sldNum"/>
          </p:nvPr>
        </p:nvSpPr>
        <p:spPr>
          <a:xfrm>
            <a:off x="7898700" y="4563900"/>
            <a:ext cx="9030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6"/>
                </a:solidFill>
                <a:latin typeface="Albert Sans"/>
                <a:ea typeface="Albert Sans"/>
                <a:cs typeface="Albert Sans"/>
                <a:sym typeface="Albert Sans"/>
              </a:rPr>
              <a:t> Click Here</a:t>
            </a:r>
            <a:endParaRPr sz="1000">
              <a:solidFill>
                <a:schemeClr val="accent6"/>
              </a:solidFill>
              <a:latin typeface="Albert Sans"/>
              <a:ea typeface="Albert Sans"/>
              <a:cs typeface="Albert Sans"/>
              <a:sym typeface="Albert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7"/>
          <p:cNvSpPr txBox="1"/>
          <p:nvPr>
            <p:ph idx="1" type="subTitle"/>
          </p:nvPr>
        </p:nvSpPr>
        <p:spPr>
          <a:xfrm>
            <a:off x="265500" y="3062850"/>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2"/>
                </a:solidFill>
              </a:rPr>
              <a:t>Click the logo on the right to see your likelihood of being diagnosed with diabetes</a:t>
            </a:r>
            <a:endParaRPr sz="2000">
              <a:solidFill>
                <a:schemeClr val="lt2"/>
              </a:solidFill>
            </a:endParaRPr>
          </a:p>
        </p:txBody>
      </p:sp>
      <p:sp>
        <p:nvSpPr>
          <p:cNvPr id="535" name="Google Shape;535;p7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latin typeface="EB Garamond SemiBold"/>
                <a:ea typeface="EB Garamond SemiBold"/>
                <a:cs typeface="EB Garamond SemiBold"/>
                <a:sym typeface="EB Garamond SemiBold"/>
              </a:rPr>
              <a:t>Diabetes Prediction Calculator</a:t>
            </a:r>
            <a:endParaRPr sz="4800">
              <a:latin typeface="EB Garamond SemiBold"/>
              <a:ea typeface="EB Garamond SemiBold"/>
              <a:cs typeface="EB Garamond SemiBold"/>
              <a:sym typeface="EB Garamond SemiBold"/>
            </a:endParaRPr>
          </a:p>
        </p:txBody>
      </p:sp>
      <p:pic>
        <p:nvPicPr>
          <p:cNvPr id="536" name="Google Shape;536;p77">
            <a:hlinkClick r:id="rId3"/>
          </p:cNvPr>
          <p:cNvPicPr preferRelativeResize="0"/>
          <p:nvPr/>
        </p:nvPicPr>
        <p:blipFill>
          <a:blip r:embed="rId4">
            <a:alphaModFix/>
          </a:blip>
          <a:stretch>
            <a:fillRect/>
          </a:stretch>
        </p:blipFill>
        <p:spPr>
          <a:xfrm>
            <a:off x="4572000" y="1477525"/>
            <a:ext cx="4572000" cy="3657600"/>
          </a:xfrm>
          <a:prstGeom prst="rect">
            <a:avLst/>
          </a:prstGeom>
          <a:noFill/>
          <a:ln>
            <a:noFill/>
          </a:ln>
        </p:spPr>
      </p:pic>
      <p:sp>
        <p:nvSpPr>
          <p:cNvPr id="537" name="Google Shape;537;p77"/>
          <p:cNvSpPr txBox="1"/>
          <p:nvPr>
            <p:ph idx="2" type="body"/>
          </p:nvPr>
        </p:nvSpPr>
        <p:spPr>
          <a:xfrm>
            <a:off x="4762350" y="481200"/>
            <a:ext cx="4191300" cy="21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We created a diabetes risk prediction </a:t>
            </a:r>
            <a:r>
              <a:rPr lang="en" sz="1800"/>
              <a:t>questionnaire</a:t>
            </a:r>
            <a:r>
              <a:rPr lang="en" sz="1800"/>
              <a:t> based of the model we trained.</a:t>
            </a:r>
            <a:endParaRPr sz="1800"/>
          </a:p>
        </p:txBody>
      </p:sp>
      <p:sp>
        <p:nvSpPr>
          <p:cNvPr id="538" name="Google Shape;538;p77"/>
          <p:cNvSpPr/>
          <p:nvPr/>
        </p:nvSpPr>
        <p:spPr>
          <a:xfrm>
            <a:off x="811800" y="4264600"/>
            <a:ext cx="2900700" cy="2382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78"/>
          <p:cNvPicPr preferRelativeResize="0"/>
          <p:nvPr/>
        </p:nvPicPr>
        <p:blipFill rotWithShape="1">
          <a:blip r:embed="rId3">
            <a:alphaModFix amt="26000"/>
          </a:blip>
          <a:srcRect b="0" l="5168" r="0" t="0"/>
          <a:stretch/>
        </p:blipFill>
        <p:spPr>
          <a:xfrm rot="-621964">
            <a:off x="4103962" y="778468"/>
            <a:ext cx="3919424" cy="4133137"/>
          </a:xfrm>
          <a:prstGeom prst="rect">
            <a:avLst/>
          </a:prstGeom>
          <a:noFill/>
          <a:ln>
            <a:noFill/>
          </a:ln>
        </p:spPr>
      </p:pic>
      <p:sp>
        <p:nvSpPr>
          <p:cNvPr id="544" name="Google Shape;544;p78"/>
          <p:cNvSpPr txBox="1"/>
          <p:nvPr>
            <p:ph idx="2" type="subTitle"/>
          </p:nvPr>
        </p:nvSpPr>
        <p:spPr>
          <a:xfrm>
            <a:off x="822450" y="941200"/>
            <a:ext cx="3302700" cy="23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lbert Sans Light"/>
                <a:ea typeface="Albert Sans Light"/>
                <a:cs typeface="Albert Sans Light"/>
                <a:sym typeface="Albert Sans Light"/>
              </a:rPr>
              <a:t>BMI is not a major indicator of diabetes, but </a:t>
            </a:r>
            <a:r>
              <a:rPr lang="en">
                <a:latin typeface="Albert Sans Light"/>
                <a:ea typeface="Albert Sans Light"/>
                <a:cs typeface="Albert Sans Light"/>
                <a:sym typeface="Albert Sans Light"/>
              </a:rPr>
              <a:t>definitely</a:t>
            </a:r>
            <a:r>
              <a:rPr lang="en">
                <a:latin typeface="Albert Sans Light"/>
                <a:ea typeface="Albert Sans Light"/>
                <a:cs typeface="Albert Sans Light"/>
                <a:sym typeface="Albert Sans Light"/>
              </a:rPr>
              <a:t> can contribute to cardiovascular health issues.</a:t>
            </a:r>
            <a:endParaRPr>
              <a:latin typeface="Albert Sans Light"/>
              <a:ea typeface="Albert Sans Light"/>
              <a:cs typeface="Albert Sans Light"/>
              <a:sym typeface="Albert Sans Light"/>
            </a:endParaRPr>
          </a:p>
          <a:p>
            <a:pPr indent="0" lvl="0" marL="0" rtl="0" algn="l">
              <a:spcBef>
                <a:spcPts val="0"/>
              </a:spcBef>
              <a:spcAft>
                <a:spcPts val="0"/>
              </a:spcAft>
              <a:buNone/>
            </a:pPr>
            <a:r>
              <a:t/>
            </a:r>
            <a:endParaRPr/>
          </a:p>
        </p:txBody>
      </p:sp>
      <p:sp>
        <p:nvSpPr>
          <p:cNvPr id="545" name="Google Shape;545;p78"/>
          <p:cNvSpPr txBox="1"/>
          <p:nvPr>
            <p:ph idx="3" type="title"/>
          </p:nvPr>
        </p:nvSpPr>
        <p:spPr>
          <a:xfrm>
            <a:off x="4781507" y="327150"/>
            <a:ext cx="3558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Further Research</a:t>
            </a:r>
            <a:endParaRPr sz="2400"/>
          </a:p>
        </p:txBody>
      </p:sp>
      <p:sp>
        <p:nvSpPr>
          <p:cNvPr id="546" name="Google Shape;546;p78"/>
          <p:cNvSpPr txBox="1"/>
          <p:nvPr>
            <p:ph idx="1" type="subTitle"/>
          </p:nvPr>
        </p:nvSpPr>
        <p:spPr>
          <a:xfrm>
            <a:off x="4399050" y="1041925"/>
            <a:ext cx="3699900" cy="199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If time permitted, we would have </a:t>
            </a:r>
            <a:r>
              <a:rPr lang="en" sz="1800"/>
              <a:t>examined how global events, such as economic crises or pandemics, and societal factors like cultural diets and urbanization, impact diabetes trends across countries. By investigating how these external factors interact with health data, we can refine predictive models to better account for the dynamic nature of diabetes trends.</a:t>
            </a:r>
            <a:endParaRPr sz="1800"/>
          </a:p>
        </p:txBody>
      </p:sp>
      <p:sp>
        <p:nvSpPr>
          <p:cNvPr id="547" name="Google Shape;547;p78"/>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Final Findings</a:t>
            </a:r>
            <a:endParaRPr sz="2400"/>
          </a:p>
        </p:txBody>
      </p:sp>
      <p:pic>
        <p:nvPicPr>
          <p:cNvPr descr="1280x800px | free download | HD wallpaper: blue ribbon, prostate ..." id="548" name="Google Shape;548;p78"/>
          <p:cNvPicPr preferRelativeResize="0"/>
          <p:nvPr/>
        </p:nvPicPr>
        <p:blipFill>
          <a:blip r:embed="rId4">
            <a:alphaModFix/>
          </a:blip>
          <a:stretch>
            <a:fillRect/>
          </a:stretch>
        </p:blipFill>
        <p:spPr>
          <a:xfrm>
            <a:off x="431125" y="3513425"/>
            <a:ext cx="2909800" cy="1454900"/>
          </a:xfrm>
          <a:prstGeom prst="rect">
            <a:avLst/>
          </a:prstGeom>
          <a:noFill/>
          <a:ln>
            <a:noFill/>
          </a:ln>
        </p:spPr>
      </p:pic>
      <p:cxnSp>
        <p:nvCxnSpPr>
          <p:cNvPr id="549" name="Google Shape;549;p78"/>
          <p:cNvCxnSpPr/>
          <p:nvPr/>
        </p:nvCxnSpPr>
        <p:spPr>
          <a:xfrm rot="10800000">
            <a:off x="-106650" y="4265100"/>
            <a:ext cx="670500" cy="10200"/>
          </a:xfrm>
          <a:prstGeom prst="straightConnector1">
            <a:avLst/>
          </a:prstGeom>
          <a:noFill/>
          <a:ln cap="flat" cmpd="sng" w="38100">
            <a:solidFill>
              <a:srgbClr val="E51F23"/>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9"/>
          <p:cNvSpPr/>
          <p:nvPr/>
        </p:nvSpPr>
        <p:spPr>
          <a:xfrm>
            <a:off x="6191450" y="2571750"/>
            <a:ext cx="2602500" cy="2481900"/>
          </a:xfrm>
          <a:prstGeom prst="ellipse">
            <a:avLst/>
          </a:prstGeom>
          <a:noFill/>
          <a:ln cap="flat" cmpd="sng" w="19050">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5" name="Google Shape;555;p79"/>
          <p:cNvSpPr/>
          <p:nvPr/>
        </p:nvSpPr>
        <p:spPr>
          <a:xfrm>
            <a:off x="8279475" y="626913"/>
            <a:ext cx="1830000" cy="18600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6" name="Google Shape;556;p79"/>
          <p:cNvSpPr txBox="1"/>
          <p:nvPr>
            <p:ph type="title"/>
          </p:nvPr>
        </p:nvSpPr>
        <p:spPr>
          <a:xfrm>
            <a:off x="655226" y="381625"/>
            <a:ext cx="6529800" cy="14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latin typeface="EB Garamond"/>
                <a:ea typeface="EB Garamond"/>
                <a:cs typeface="EB Garamond"/>
                <a:sym typeface="EB Garamond"/>
              </a:rPr>
              <a:t>Resources</a:t>
            </a:r>
            <a:endParaRPr b="1" sz="5200">
              <a:latin typeface="EB Garamond"/>
              <a:ea typeface="EB Garamond"/>
              <a:cs typeface="EB Garamond"/>
              <a:sym typeface="EB Garamond"/>
            </a:endParaRPr>
          </a:p>
        </p:txBody>
      </p:sp>
      <p:pic>
        <p:nvPicPr>
          <p:cNvPr descr="Hexagonal icon." id="557" name="Google Shape;557;p79"/>
          <p:cNvPicPr preferRelativeResize="0"/>
          <p:nvPr>
            <p:ph idx="2" type="pic"/>
          </p:nvPr>
        </p:nvPicPr>
        <p:blipFill rotWithShape="1">
          <a:blip r:embed="rId3">
            <a:alphaModFix/>
          </a:blip>
          <a:srcRect b="6597" l="0" r="0" t="6589"/>
          <a:stretch/>
        </p:blipFill>
        <p:spPr>
          <a:xfrm>
            <a:off x="8596800" y="223475"/>
            <a:ext cx="318600" cy="318600"/>
          </a:xfrm>
          <a:prstGeom prst="ellipse">
            <a:avLst/>
          </a:prstGeom>
        </p:spPr>
      </p:pic>
      <p:sp>
        <p:nvSpPr>
          <p:cNvPr id="558" name="Google Shape;558;p79"/>
          <p:cNvSpPr/>
          <p:nvPr/>
        </p:nvSpPr>
        <p:spPr>
          <a:xfrm>
            <a:off x="5428825" y="442475"/>
            <a:ext cx="3629700" cy="3639900"/>
          </a:xfrm>
          <a:prstGeom prst="ellipse">
            <a:avLst/>
          </a:prstGeom>
          <a:noFill/>
          <a:ln cap="flat" cmpd="sng" w="76200">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59" name="Google Shape;559;p79"/>
          <p:cNvGrpSpPr/>
          <p:nvPr/>
        </p:nvGrpSpPr>
        <p:grpSpPr>
          <a:xfrm>
            <a:off x="704525" y="1653850"/>
            <a:ext cx="6485400" cy="2768700"/>
            <a:chOff x="1252350" y="1653850"/>
            <a:chExt cx="6485400" cy="2768700"/>
          </a:xfrm>
        </p:grpSpPr>
        <p:sp>
          <p:nvSpPr>
            <p:cNvPr id="560" name="Google Shape;560;p79"/>
            <p:cNvSpPr/>
            <p:nvPr/>
          </p:nvSpPr>
          <p:spPr>
            <a:xfrm>
              <a:off x="1252350" y="1653850"/>
              <a:ext cx="6485400" cy="2768700"/>
            </a:xfrm>
            <a:prstGeom prst="roundRect">
              <a:avLst>
                <a:gd fmla="val 1629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561" name="Google Shape;561;p79"/>
            <p:cNvSpPr txBox="1"/>
            <p:nvPr/>
          </p:nvSpPr>
          <p:spPr>
            <a:xfrm>
              <a:off x="1467150" y="2062700"/>
              <a:ext cx="6055800" cy="18600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chemeClr val="dk2"/>
                </a:buClr>
                <a:buSzPts val="1100"/>
                <a:buFont typeface="Times New Roman"/>
                <a:buChar char="●"/>
              </a:pPr>
              <a:r>
                <a:rPr lang="en" sz="1100" u="sng">
                  <a:solidFill>
                    <a:schemeClr val="dk2"/>
                  </a:solidFill>
                  <a:latin typeface="Times New Roman"/>
                  <a:ea typeface="Times New Roman"/>
                  <a:cs typeface="Times New Roman"/>
                  <a:sym typeface="Times New Roman"/>
                  <a:hlinkClick r:id="rId4">
                    <a:extLst>
                      <a:ext uri="{A12FA001-AC4F-418D-AE19-62706E023703}">
                        <ahyp:hlinkClr val="tx"/>
                      </a:ext>
                    </a:extLst>
                  </a:hlinkClick>
                </a:rPr>
                <a:t>https://gis.cdc.gov/grasp/diabetes/diabetesatlas-surveillance.html</a:t>
              </a:r>
              <a:r>
                <a:rPr lang="en" sz="1100" u="sng">
                  <a:solidFill>
                    <a:schemeClr val="dk2"/>
                  </a:solidFill>
                  <a:latin typeface="Times New Roman"/>
                  <a:ea typeface="Times New Roman"/>
                  <a:cs typeface="Times New Roman"/>
                  <a:sym typeface="Times New Roman"/>
                </a:rPr>
                <a:t> </a:t>
              </a:r>
              <a:endParaRPr sz="1100" u="sng">
                <a:solidFill>
                  <a:schemeClr val="dk2"/>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2"/>
                </a:buClr>
                <a:buSzPts val="1100"/>
                <a:buFont typeface="Times New Roman"/>
                <a:buChar char="●"/>
              </a:pPr>
              <a:r>
                <a:rPr lang="en" sz="1100" u="sng">
                  <a:solidFill>
                    <a:schemeClr val="dk2"/>
                  </a:solidFill>
                  <a:latin typeface="Times New Roman"/>
                  <a:ea typeface="Times New Roman"/>
                  <a:cs typeface="Times New Roman"/>
                  <a:sym typeface="Times New Roman"/>
                  <a:hlinkClick r:id="rId5">
                    <a:extLst>
                      <a:ext uri="{A12FA001-AC4F-418D-AE19-62706E023703}">
                        <ahyp:hlinkClr val="tx"/>
                      </a:ext>
                    </a:extLst>
                  </a:hlinkClick>
                </a:rPr>
                <a:t>https://www.nature.com/articles/s41598-021-90406-0</a:t>
              </a:r>
              <a:r>
                <a:rPr lang="en" sz="1100" u="sng">
                  <a:solidFill>
                    <a:schemeClr val="dk2"/>
                  </a:solidFill>
                  <a:latin typeface="Times New Roman"/>
                  <a:ea typeface="Times New Roman"/>
                  <a:cs typeface="Times New Roman"/>
                  <a:sym typeface="Times New Roman"/>
                </a:rPr>
                <a:t> </a:t>
              </a:r>
              <a:endParaRPr sz="1100" u="sng">
                <a:solidFill>
                  <a:schemeClr val="dk2"/>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2"/>
                </a:buClr>
                <a:buSzPts val="1100"/>
                <a:buFont typeface="Times New Roman"/>
                <a:buChar char="●"/>
              </a:pPr>
              <a:r>
                <a:rPr lang="en" sz="1100" u="sng">
                  <a:solidFill>
                    <a:schemeClr val="dk2"/>
                  </a:solidFill>
                  <a:latin typeface="Times New Roman"/>
                  <a:ea typeface="Times New Roman"/>
                  <a:cs typeface="Times New Roman"/>
                  <a:sym typeface="Times New Roman"/>
                  <a:hlinkClick r:id="rId6">
                    <a:extLst>
                      <a:ext uri="{A12FA001-AC4F-418D-AE19-62706E023703}">
                        <ahyp:hlinkClr val="tx"/>
                      </a:ext>
                    </a:extLst>
                  </a:hlinkClick>
                </a:rPr>
                <a:t>https://</a:t>
              </a:r>
              <a:r>
                <a:rPr lang="en" sz="1100" u="sng">
                  <a:solidFill>
                    <a:schemeClr val="dk2"/>
                  </a:solidFill>
                  <a:latin typeface="Times New Roman"/>
                  <a:ea typeface="Times New Roman"/>
                  <a:cs typeface="Times New Roman"/>
                  <a:sym typeface="Times New Roman"/>
                </a:rPr>
                <a:t>diabetesatlas.org/data/en/  </a:t>
              </a:r>
              <a:endParaRPr sz="1100" u="sng">
                <a:solidFill>
                  <a:schemeClr val="dk2"/>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2"/>
                </a:buClr>
                <a:buSzPts val="1100"/>
                <a:buFont typeface="Times New Roman"/>
                <a:buChar char="●"/>
              </a:pPr>
              <a:r>
                <a:rPr lang="en" sz="1100" u="sng">
                  <a:solidFill>
                    <a:schemeClr val="dk2"/>
                  </a:solidFill>
                  <a:latin typeface="Times New Roman"/>
                  <a:ea typeface="Times New Roman"/>
                  <a:cs typeface="Times New Roman"/>
                  <a:sym typeface="Times New Roman"/>
                  <a:hlinkClick r:id="rId7">
                    <a:extLst>
                      <a:ext uri="{A12FA001-AC4F-418D-AE19-62706E023703}">
                        <ahyp:hlinkClr val="tx"/>
                      </a:ext>
                    </a:extLst>
                  </a:hlinkClick>
                </a:rPr>
                <a:t>https</a:t>
              </a:r>
              <a:r>
                <a:rPr lang="en" sz="1100" u="sng">
                  <a:solidFill>
                    <a:schemeClr val="dk2"/>
                  </a:solidFill>
                  <a:latin typeface="Times New Roman"/>
                  <a:ea typeface="Times New Roman"/>
                  <a:cs typeface="Times New Roman"/>
                  <a:sym typeface="Times New Roman"/>
                </a:rPr>
                <a:t>://www.cdc.gov/diabetes/php/data </a:t>
              </a:r>
              <a:endParaRPr sz="1100" u="sng">
                <a:solidFill>
                  <a:schemeClr val="dk2"/>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2"/>
                </a:buClr>
                <a:buSzPts val="1100"/>
                <a:buFont typeface="Times New Roman"/>
                <a:buChar char="●"/>
              </a:pPr>
              <a:r>
                <a:rPr lang="en" sz="1100" u="sng">
                  <a:solidFill>
                    <a:schemeClr val="dk2"/>
                  </a:solidFill>
                  <a:latin typeface="Times New Roman"/>
                  <a:ea typeface="Times New Roman"/>
                  <a:cs typeface="Times New Roman"/>
                  <a:sym typeface="Times New Roman"/>
                  <a:hlinkClick r:id="rId8">
                    <a:extLst>
                      <a:ext uri="{A12FA001-AC4F-418D-AE19-62706E023703}">
                        <ahyp:hlinkClr val="tx"/>
                      </a:ext>
                    </a:extLst>
                  </a:hlinkClick>
                </a:rPr>
                <a:t>https</a:t>
              </a:r>
              <a:r>
                <a:rPr lang="en" sz="1100" u="sng">
                  <a:solidFill>
                    <a:schemeClr val="dk2"/>
                  </a:solidFill>
                  <a:latin typeface="Times New Roman"/>
                  <a:ea typeface="Times New Roman"/>
                  <a:cs typeface="Times New Roman"/>
                  <a:sym typeface="Times New Roman"/>
                </a:rPr>
                <a:t>://www.who.int/data/gho/info/gho-odata-api </a:t>
              </a:r>
              <a:endParaRPr sz="1100" u="sng">
                <a:solidFill>
                  <a:schemeClr val="dk2"/>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2"/>
                </a:buClr>
                <a:buSzPts val="1100"/>
                <a:buFont typeface="Times New Roman"/>
                <a:buChar char="●"/>
              </a:pPr>
              <a:r>
                <a:rPr lang="en" sz="1100" u="sng">
                  <a:solidFill>
                    <a:schemeClr val="dk2"/>
                  </a:solidFill>
                  <a:latin typeface="Times New Roman"/>
                  <a:ea typeface="Times New Roman"/>
                  <a:cs typeface="Times New Roman"/>
                  <a:sym typeface="Times New Roman"/>
                  <a:hlinkClick r:id="rId9">
                    <a:extLst>
                      <a:ext uri="{A12FA001-AC4F-418D-AE19-62706E023703}">
                        <ahyp:hlinkClr val="tx"/>
                      </a:ext>
                    </a:extLst>
                  </a:hlinkClick>
                </a:rPr>
                <a:t>https</a:t>
              </a:r>
              <a:r>
                <a:rPr lang="en" sz="1100" u="sng">
                  <a:solidFill>
                    <a:schemeClr val="dk2"/>
                  </a:solidFill>
                  <a:latin typeface="Times New Roman"/>
                  <a:ea typeface="Times New Roman"/>
                  <a:cs typeface="Times New Roman"/>
                  <a:sym typeface="Times New Roman"/>
                </a:rPr>
                <a:t>://</a:t>
              </a:r>
              <a:r>
                <a:rPr lang="en" sz="1100" u="sng">
                  <a:solidFill>
                    <a:schemeClr val="dk2"/>
                  </a:solidFill>
                  <a:latin typeface="Times New Roman"/>
                  <a:ea typeface="Times New Roman"/>
                  <a:cs typeface="Times New Roman"/>
                  <a:sym typeface="Times New Roman"/>
                  <a:hlinkClick r:id="rId10">
                    <a:extLst>
                      <a:ext uri="{A12FA001-AC4F-418D-AE19-62706E023703}">
                        <ahyp:hlinkClr val="tx"/>
                      </a:ext>
                    </a:extLst>
                  </a:hlinkClick>
                </a:rPr>
                <a:t>risktest-api.diabetes.org/#:~:text=The%20Risk%20Test%20API%20uses,will%20expire%20aŌer%2060%20minutes</a:t>
              </a:r>
              <a:r>
                <a:rPr lang="en" sz="1100" u="sng">
                  <a:solidFill>
                    <a:schemeClr val="dk2"/>
                  </a:solidFill>
                  <a:latin typeface="Times New Roman"/>
                  <a:ea typeface="Times New Roman"/>
                  <a:cs typeface="Times New Roman"/>
                  <a:sym typeface="Times New Roman"/>
                </a:rPr>
                <a:t>. </a:t>
              </a:r>
              <a:endParaRPr sz="1000">
                <a:solidFill>
                  <a:schemeClr val="dk2"/>
                </a:solidFill>
                <a:latin typeface="Albert Sans"/>
                <a:ea typeface="Albert Sans"/>
                <a:cs typeface="Albert Sans"/>
                <a:sym typeface="Albert Sans"/>
              </a:endParaRPr>
            </a:p>
          </p:txBody>
        </p:sp>
      </p:grpSp>
      <p:sp>
        <p:nvSpPr>
          <p:cNvPr id="562" name="Google Shape;562;p79"/>
          <p:cNvSpPr txBox="1"/>
          <p:nvPr/>
        </p:nvSpPr>
        <p:spPr>
          <a:xfrm>
            <a:off x="704525" y="1154350"/>
            <a:ext cx="75027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Albert Sans"/>
                <a:ea typeface="Albert Sans"/>
                <a:cs typeface="Albert Sans"/>
                <a:sym typeface="Albert Sans"/>
              </a:rPr>
              <a:t>All of the following data were publicly accessible</a:t>
            </a:r>
            <a:endParaRPr sz="1500">
              <a:solidFill>
                <a:schemeClr val="lt1"/>
              </a:solidFill>
              <a:latin typeface="Albert Sans"/>
              <a:ea typeface="Albert Sans"/>
              <a:cs typeface="Albert Sans"/>
              <a:sym typeface="Alber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17" name="Google Shape;417;p68"/>
          <p:cNvSpPr txBox="1"/>
          <p:nvPr>
            <p:ph idx="3" type="title"/>
          </p:nvPr>
        </p:nvSpPr>
        <p:spPr>
          <a:xfrm>
            <a:off x="4972575" y="484250"/>
            <a:ext cx="3425700" cy="433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We use machine learning to predict if a </a:t>
            </a:r>
            <a:r>
              <a:rPr lang="en" sz="1800"/>
              <a:t>patient</a:t>
            </a:r>
            <a:r>
              <a:rPr lang="en" sz="1800"/>
              <a:t> has either diabetes, pre-diabetes, or no diabetes</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Clr>
                <a:schemeClr val="dk2"/>
              </a:buClr>
              <a:buSzPts val="1100"/>
              <a:buFont typeface="Arial"/>
              <a:buNone/>
            </a:pPr>
            <a:r>
              <a:rPr lang="en" sz="1800"/>
              <a:t>Our Diabetes Risk Predictor based on our model will determine if the subject has a high, low, or no risk of diabetes with an accuracy of 84%.</a:t>
            </a:r>
            <a:endParaRPr sz="1800"/>
          </a:p>
          <a:p>
            <a:pPr indent="0" lvl="0" marL="0" rtl="0" algn="l">
              <a:spcBef>
                <a:spcPts val="0"/>
              </a:spcBef>
              <a:spcAft>
                <a:spcPts val="0"/>
              </a:spcAft>
              <a:buNone/>
            </a:pPr>
            <a:r>
              <a:rPr lang="en" sz="1800"/>
              <a:t> </a:t>
            </a:r>
            <a:endParaRPr sz="1800"/>
          </a:p>
        </p:txBody>
      </p:sp>
      <p:sp>
        <p:nvSpPr>
          <p:cNvPr id="418" name="Google Shape;418;p68"/>
          <p:cNvSpPr txBox="1"/>
          <p:nvPr>
            <p:ph type="title"/>
          </p:nvPr>
        </p:nvSpPr>
        <p:spPr>
          <a:xfrm>
            <a:off x="632100" y="373750"/>
            <a:ext cx="3939900" cy="18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EB Garamond SemiBold"/>
                <a:ea typeface="EB Garamond SemiBold"/>
                <a:cs typeface="EB Garamond SemiBold"/>
                <a:sym typeface="EB Garamond SemiBold"/>
              </a:rPr>
              <a:t>Project</a:t>
            </a:r>
            <a:endParaRPr sz="6000">
              <a:latin typeface="EB Garamond SemiBold"/>
              <a:ea typeface="EB Garamond SemiBold"/>
              <a:cs typeface="EB Garamond SemiBold"/>
              <a:sym typeface="EB Garamond SemiBold"/>
            </a:endParaRPr>
          </a:p>
          <a:p>
            <a:pPr indent="0" lvl="0" marL="0" rtl="0" algn="l">
              <a:spcBef>
                <a:spcPts val="0"/>
              </a:spcBef>
              <a:spcAft>
                <a:spcPts val="0"/>
              </a:spcAft>
              <a:buNone/>
            </a:pPr>
            <a:r>
              <a:rPr lang="en" sz="6000">
                <a:latin typeface="EB Garamond SemiBold"/>
                <a:ea typeface="EB Garamond SemiBold"/>
                <a:cs typeface="EB Garamond SemiBold"/>
                <a:sym typeface="EB Garamond SemiBold"/>
              </a:rPr>
              <a:t>Overview</a:t>
            </a:r>
            <a:endParaRPr sz="6000">
              <a:latin typeface="EB Garamond SemiBold"/>
              <a:ea typeface="EB Garamond SemiBold"/>
              <a:cs typeface="EB Garamond SemiBold"/>
              <a:sym typeface="EB Garamond SemiBold"/>
            </a:endParaRPr>
          </a:p>
        </p:txBody>
      </p:sp>
      <p:pic>
        <p:nvPicPr>
          <p:cNvPr descr="Hexagonal icon." id="419" name="Google Shape;419;p68"/>
          <p:cNvPicPr preferRelativeResize="0"/>
          <p:nvPr>
            <p:ph idx="2" type="pic"/>
          </p:nvPr>
        </p:nvPicPr>
        <p:blipFill rotWithShape="1">
          <a:blip r:embed="rId3">
            <a:alphaModFix/>
          </a:blip>
          <a:srcRect b="6732" l="0" r="0" t="6732"/>
          <a:stretch/>
        </p:blipFill>
        <p:spPr>
          <a:xfrm>
            <a:off x="8596800" y="223475"/>
            <a:ext cx="318600" cy="318600"/>
          </a:xfrm>
          <a:prstGeom prst="ellipse">
            <a:avLst/>
          </a:prstGeom>
        </p:spPr>
      </p:pic>
      <p:pic>
        <p:nvPicPr>
          <p:cNvPr id="420" name="Google Shape;420;p68"/>
          <p:cNvPicPr preferRelativeResize="0"/>
          <p:nvPr/>
        </p:nvPicPr>
        <p:blipFill rotWithShape="1">
          <a:blip r:embed="rId4">
            <a:alphaModFix/>
          </a:blip>
          <a:srcRect b="0" l="0" r="0" t="0"/>
          <a:stretch/>
        </p:blipFill>
        <p:spPr>
          <a:xfrm>
            <a:off x="484969" y="2338975"/>
            <a:ext cx="4012269" cy="2406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9"/>
          <p:cNvSpPr txBox="1"/>
          <p:nvPr>
            <p:ph type="title"/>
          </p:nvPr>
        </p:nvSpPr>
        <p:spPr>
          <a:xfrm>
            <a:off x="884901" y="392450"/>
            <a:ext cx="6529800" cy="14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latin typeface="EB Garamond"/>
                <a:ea typeface="EB Garamond"/>
                <a:cs typeface="EB Garamond"/>
                <a:sym typeface="EB Garamond"/>
              </a:rPr>
              <a:t>Data Sources</a:t>
            </a:r>
            <a:endParaRPr b="1" sz="5200">
              <a:latin typeface="EB Garamond"/>
              <a:ea typeface="EB Garamond"/>
              <a:cs typeface="EB Garamond"/>
              <a:sym typeface="EB Garamond"/>
            </a:endParaRPr>
          </a:p>
        </p:txBody>
      </p:sp>
      <p:pic>
        <p:nvPicPr>
          <p:cNvPr descr="Hexagonal icon." id="426" name="Google Shape;426;p69"/>
          <p:cNvPicPr preferRelativeResize="0"/>
          <p:nvPr>
            <p:ph idx="2" type="pic"/>
          </p:nvPr>
        </p:nvPicPr>
        <p:blipFill rotWithShape="1">
          <a:blip r:embed="rId3">
            <a:alphaModFix/>
          </a:blip>
          <a:srcRect b="6597" l="0" r="0" t="6589"/>
          <a:stretch/>
        </p:blipFill>
        <p:spPr>
          <a:xfrm>
            <a:off x="8596800" y="223475"/>
            <a:ext cx="318600" cy="318600"/>
          </a:xfrm>
          <a:prstGeom prst="ellipse">
            <a:avLst/>
          </a:prstGeom>
        </p:spPr>
      </p:pic>
      <p:grpSp>
        <p:nvGrpSpPr>
          <p:cNvPr id="427" name="Google Shape;427;p69"/>
          <p:cNvGrpSpPr/>
          <p:nvPr/>
        </p:nvGrpSpPr>
        <p:grpSpPr>
          <a:xfrm>
            <a:off x="884900" y="2571750"/>
            <a:ext cx="6379800" cy="1851000"/>
            <a:chOff x="1324825" y="2571750"/>
            <a:chExt cx="6379800" cy="1851000"/>
          </a:xfrm>
        </p:grpSpPr>
        <p:sp>
          <p:nvSpPr>
            <p:cNvPr id="428" name="Google Shape;428;p69"/>
            <p:cNvSpPr/>
            <p:nvPr/>
          </p:nvSpPr>
          <p:spPr>
            <a:xfrm>
              <a:off x="1324825" y="2571750"/>
              <a:ext cx="6379800" cy="1851000"/>
            </a:xfrm>
            <a:prstGeom prst="roundRect">
              <a:avLst>
                <a:gd fmla="val 1629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429" name="Google Shape;429;p69"/>
            <p:cNvSpPr txBox="1"/>
            <p:nvPr/>
          </p:nvSpPr>
          <p:spPr>
            <a:xfrm>
              <a:off x="1544100" y="2759700"/>
              <a:ext cx="6055800" cy="14751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Albert Sans"/>
                <a:buChar char="●"/>
              </a:pPr>
              <a:r>
                <a:rPr b="1" i="1" lang="en">
                  <a:solidFill>
                    <a:schemeClr val="accent6"/>
                  </a:solidFill>
                  <a:highlight>
                    <a:srgbClr val="FFFFFF"/>
                  </a:highlight>
                  <a:latin typeface="Albert Sans"/>
                  <a:ea typeface="Albert Sans"/>
                  <a:cs typeface="Albert Sans"/>
                  <a:sym typeface="Albert Sans"/>
                </a:rPr>
                <a:t>diabetes_012_health_indicators_BRFSS2015.csv</a:t>
              </a:r>
              <a:r>
                <a:rPr lang="en">
                  <a:solidFill>
                    <a:srgbClr val="3C4043"/>
                  </a:solidFill>
                  <a:highlight>
                    <a:srgbClr val="FFFFFF"/>
                  </a:highlight>
                  <a:latin typeface="Albert Sans"/>
                  <a:ea typeface="Albert Sans"/>
                  <a:cs typeface="Albert Sans"/>
                  <a:sym typeface="Albert Sans"/>
                </a:rPr>
                <a:t> is a clean dataset of 253,680 survey responses to the CDC's </a:t>
              </a:r>
              <a:r>
                <a:rPr lang="en">
                  <a:solidFill>
                    <a:srgbClr val="3C4043"/>
                  </a:solidFill>
                  <a:highlight>
                    <a:srgbClr val="FFFFFF"/>
                  </a:highlight>
                  <a:latin typeface="Albert Sans"/>
                  <a:ea typeface="Albert Sans"/>
                  <a:cs typeface="Albert Sans"/>
                  <a:sym typeface="Albert Sans"/>
                </a:rPr>
                <a:t>BRFSS 2015</a:t>
              </a:r>
              <a:r>
                <a:rPr lang="en">
                  <a:solidFill>
                    <a:srgbClr val="3C4043"/>
                  </a:solidFill>
                  <a:highlight>
                    <a:srgbClr val="FFFFFF"/>
                  </a:highlight>
                  <a:latin typeface="Albert Sans"/>
                  <a:ea typeface="Albert Sans"/>
                  <a:cs typeface="Albert Sans"/>
                  <a:sym typeface="Albert Sans"/>
                </a:rPr>
                <a:t>. </a:t>
              </a:r>
              <a:endParaRPr>
                <a:solidFill>
                  <a:srgbClr val="3C4043"/>
                </a:solidFill>
                <a:highlight>
                  <a:srgbClr val="FFFFFF"/>
                </a:highlight>
                <a:latin typeface="Albert Sans"/>
                <a:ea typeface="Albert Sans"/>
                <a:cs typeface="Albert Sans"/>
                <a:sym typeface="Albert Sans"/>
              </a:endParaRPr>
            </a:p>
            <a:p>
              <a:pPr indent="-317500" lvl="0" marL="457200" rtl="0" algn="l">
                <a:lnSpc>
                  <a:spcPct val="115000"/>
                </a:lnSpc>
                <a:spcBef>
                  <a:spcPts val="0"/>
                </a:spcBef>
                <a:spcAft>
                  <a:spcPts val="0"/>
                </a:spcAft>
                <a:buClr>
                  <a:srgbClr val="3C4043"/>
                </a:buClr>
                <a:buSzPts val="1400"/>
                <a:buFont typeface="Albert Sans"/>
                <a:buChar char="●"/>
              </a:pPr>
              <a:r>
                <a:rPr lang="en">
                  <a:solidFill>
                    <a:srgbClr val="3C4043"/>
                  </a:solidFill>
                  <a:highlight>
                    <a:srgbClr val="FFFFFF"/>
                  </a:highlight>
                  <a:latin typeface="Albert Sans"/>
                  <a:ea typeface="Albert Sans"/>
                  <a:cs typeface="Albert Sans"/>
                  <a:sym typeface="Albert Sans"/>
                </a:rPr>
                <a:t>The target variable Diabetes_012 has 3 classes:</a:t>
              </a:r>
              <a:endParaRPr>
                <a:solidFill>
                  <a:srgbClr val="3C4043"/>
                </a:solidFill>
                <a:highlight>
                  <a:srgbClr val="FFFFFF"/>
                </a:highlight>
                <a:latin typeface="Albert Sans"/>
                <a:ea typeface="Albert Sans"/>
                <a:cs typeface="Albert Sans"/>
                <a:sym typeface="Albert Sans"/>
              </a:endParaRPr>
            </a:p>
            <a:p>
              <a:pPr indent="-317500" lvl="0" marL="914400" rtl="0" algn="l">
                <a:lnSpc>
                  <a:spcPct val="115000"/>
                </a:lnSpc>
                <a:spcBef>
                  <a:spcPts val="0"/>
                </a:spcBef>
                <a:spcAft>
                  <a:spcPts val="0"/>
                </a:spcAft>
                <a:buClr>
                  <a:srgbClr val="3C4043"/>
                </a:buClr>
                <a:buSzPts val="1400"/>
                <a:buFont typeface="Albert Sans"/>
                <a:buChar char="-"/>
              </a:pPr>
              <a:r>
                <a:rPr lang="en">
                  <a:solidFill>
                    <a:srgbClr val="3C4043"/>
                  </a:solidFill>
                  <a:highlight>
                    <a:srgbClr val="FFFFFF"/>
                  </a:highlight>
                  <a:latin typeface="Albert Sans"/>
                  <a:ea typeface="Albert Sans"/>
                  <a:cs typeface="Albert Sans"/>
                  <a:sym typeface="Albert Sans"/>
                </a:rPr>
                <a:t>0 is for no diabetes or only during pregnancy </a:t>
              </a:r>
              <a:endParaRPr>
                <a:solidFill>
                  <a:srgbClr val="3C4043"/>
                </a:solidFill>
                <a:highlight>
                  <a:srgbClr val="FFFFFF"/>
                </a:highlight>
                <a:latin typeface="Albert Sans"/>
                <a:ea typeface="Albert Sans"/>
                <a:cs typeface="Albert Sans"/>
                <a:sym typeface="Albert Sans"/>
              </a:endParaRPr>
            </a:p>
            <a:p>
              <a:pPr indent="-317500" lvl="0" marL="914400" rtl="0" algn="l">
                <a:lnSpc>
                  <a:spcPct val="115000"/>
                </a:lnSpc>
                <a:spcBef>
                  <a:spcPts val="0"/>
                </a:spcBef>
                <a:spcAft>
                  <a:spcPts val="0"/>
                </a:spcAft>
                <a:buClr>
                  <a:srgbClr val="3C4043"/>
                </a:buClr>
                <a:buSzPts val="1400"/>
                <a:buFont typeface="Albert Sans"/>
                <a:buChar char="-"/>
              </a:pPr>
              <a:r>
                <a:rPr lang="en">
                  <a:solidFill>
                    <a:srgbClr val="3C4043"/>
                  </a:solidFill>
                  <a:highlight>
                    <a:srgbClr val="FFFFFF"/>
                  </a:highlight>
                  <a:latin typeface="Albert Sans"/>
                  <a:ea typeface="Albert Sans"/>
                  <a:cs typeface="Albert Sans"/>
                  <a:sym typeface="Albert Sans"/>
                </a:rPr>
                <a:t>1 is for prediabetes</a:t>
              </a:r>
              <a:endParaRPr>
                <a:solidFill>
                  <a:srgbClr val="3C4043"/>
                </a:solidFill>
                <a:highlight>
                  <a:srgbClr val="FFFFFF"/>
                </a:highlight>
                <a:latin typeface="Albert Sans"/>
                <a:ea typeface="Albert Sans"/>
                <a:cs typeface="Albert Sans"/>
                <a:sym typeface="Albert Sans"/>
              </a:endParaRPr>
            </a:p>
            <a:p>
              <a:pPr indent="-317500" lvl="0" marL="914400" rtl="0" algn="l">
                <a:lnSpc>
                  <a:spcPct val="115000"/>
                </a:lnSpc>
                <a:spcBef>
                  <a:spcPts val="0"/>
                </a:spcBef>
                <a:spcAft>
                  <a:spcPts val="0"/>
                </a:spcAft>
                <a:buClr>
                  <a:srgbClr val="3C4043"/>
                </a:buClr>
                <a:buSzPts val="1400"/>
                <a:buFont typeface="Albert Sans"/>
                <a:buChar char="-"/>
              </a:pPr>
              <a:r>
                <a:rPr lang="en">
                  <a:solidFill>
                    <a:srgbClr val="3C4043"/>
                  </a:solidFill>
                  <a:highlight>
                    <a:srgbClr val="FFFFFF"/>
                  </a:highlight>
                  <a:latin typeface="Albert Sans"/>
                  <a:ea typeface="Albert Sans"/>
                  <a:cs typeface="Albert Sans"/>
                  <a:sym typeface="Albert Sans"/>
                </a:rPr>
                <a:t>2 is for diabetes.</a:t>
              </a:r>
              <a:endParaRPr>
                <a:solidFill>
                  <a:schemeClr val="dk2"/>
                </a:solidFill>
                <a:latin typeface="Albert Sans"/>
                <a:ea typeface="Albert Sans"/>
                <a:cs typeface="Albert Sans"/>
                <a:sym typeface="Albert Sans"/>
              </a:endParaRPr>
            </a:p>
          </p:txBody>
        </p:sp>
      </p:grpSp>
      <p:sp>
        <p:nvSpPr>
          <p:cNvPr id="430" name="Google Shape;430;p69"/>
          <p:cNvSpPr txBox="1"/>
          <p:nvPr/>
        </p:nvSpPr>
        <p:spPr>
          <a:xfrm>
            <a:off x="763375" y="1242825"/>
            <a:ext cx="7502700" cy="4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lbert Sans"/>
                <a:ea typeface="Albert Sans"/>
                <a:cs typeface="Albert Sans"/>
                <a:sym typeface="Albert Sans"/>
              </a:rPr>
              <a:t>The datasets are publicly accessible provided by the Behavioral Risk Factors </a:t>
            </a:r>
            <a:r>
              <a:rPr lang="en" sz="1800">
                <a:solidFill>
                  <a:schemeClr val="lt1"/>
                </a:solidFill>
                <a:latin typeface="Albert Sans"/>
                <a:ea typeface="Albert Sans"/>
                <a:cs typeface="Albert Sans"/>
                <a:sym typeface="Albert Sans"/>
              </a:rPr>
              <a:t>Surveillance</a:t>
            </a:r>
            <a:r>
              <a:rPr lang="en" sz="1800">
                <a:solidFill>
                  <a:schemeClr val="lt1"/>
                </a:solidFill>
                <a:latin typeface="Albert Sans"/>
                <a:ea typeface="Albert Sans"/>
                <a:cs typeface="Albert Sans"/>
                <a:sym typeface="Albert Sans"/>
              </a:rPr>
              <a:t> System </a:t>
            </a:r>
            <a:r>
              <a:rPr lang="en" sz="1800">
                <a:solidFill>
                  <a:schemeClr val="lt1"/>
                </a:solidFill>
                <a:latin typeface="Albert Sans"/>
                <a:ea typeface="Albert Sans"/>
                <a:cs typeface="Albert Sans"/>
                <a:sym typeface="Albert Sans"/>
              </a:rPr>
              <a:t>(BRFSS) </a:t>
            </a:r>
            <a:r>
              <a:rPr lang="en" sz="1800">
                <a:solidFill>
                  <a:schemeClr val="lt1"/>
                </a:solidFill>
                <a:latin typeface="Albert Sans"/>
                <a:ea typeface="Albert Sans"/>
                <a:cs typeface="Albert Sans"/>
                <a:sym typeface="Albert Sans"/>
              </a:rPr>
              <a:t>conducted by the Center for </a:t>
            </a:r>
            <a:r>
              <a:rPr lang="en" sz="1800">
                <a:solidFill>
                  <a:schemeClr val="lt1"/>
                </a:solidFill>
                <a:latin typeface="Albert Sans"/>
                <a:ea typeface="Albert Sans"/>
                <a:cs typeface="Albert Sans"/>
                <a:sym typeface="Albert Sans"/>
              </a:rPr>
              <a:t>Disease</a:t>
            </a:r>
            <a:r>
              <a:rPr lang="en" sz="1800">
                <a:solidFill>
                  <a:schemeClr val="lt1"/>
                </a:solidFill>
                <a:latin typeface="Albert Sans"/>
                <a:ea typeface="Albert Sans"/>
                <a:cs typeface="Albert Sans"/>
                <a:sym typeface="Albert Sans"/>
              </a:rPr>
              <a:t> Control and Prevention (CDC)</a:t>
            </a:r>
            <a:endParaRPr sz="1800">
              <a:solidFill>
                <a:schemeClr val="lt1"/>
              </a:solidFill>
              <a:latin typeface="Albert Sans"/>
              <a:ea typeface="Albert Sans"/>
              <a:cs typeface="Albert Sans"/>
              <a:sym typeface="Alber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0"/>
          <p:cNvSpPr/>
          <p:nvPr/>
        </p:nvSpPr>
        <p:spPr>
          <a:xfrm>
            <a:off x="1932675" y="380025"/>
            <a:ext cx="1677600" cy="1656900"/>
          </a:xfrm>
          <a:prstGeom prst="ellipse">
            <a:avLst/>
          </a:prstGeom>
          <a:noFill/>
          <a:ln cap="flat" cmpd="sng" w="28575">
            <a:solidFill>
              <a:srgbClr val="8E7CC3"/>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6" name="Google Shape;436;p70"/>
          <p:cNvSpPr txBox="1"/>
          <p:nvPr>
            <p:ph idx="1" type="subTitle"/>
          </p:nvPr>
        </p:nvSpPr>
        <p:spPr>
          <a:xfrm>
            <a:off x="455300" y="2965125"/>
            <a:ext cx="3053100" cy="16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Libraries were used: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Spark </a:t>
            </a:r>
            <a:endParaRPr/>
          </a:p>
          <a:p>
            <a:pPr indent="-317500" lvl="0" marL="457200" rtl="0" algn="l">
              <a:spcBef>
                <a:spcPts val="0"/>
              </a:spcBef>
              <a:spcAft>
                <a:spcPts val="0"/>
              </a:spcAft>
              <a:buSzPts val="1400"/>
              <a:buChar char="●"/>
            </a:pPr>
            <a:r>
              <a:rPr lang="en"/>
              <a:t>Streamlit </a:t>
            </a:r>
            <a:endParaRPr/>
          </a:p>
          <a:p>
            <a:pPr indent="-317500" lvl="0" marL="457200" rtl="0" algn="l">
              <a:spcBef>
                <a:spcPts val="0"/>
              </a:spcBef>
              <a:spcAft>
                <a:spcPts val="0"/>
              </a:spcAft>
              <a:buSzPts val="1400"/>
              <a:buChar char="●"/>
            </a:pPr>
            <a:r>
              <a:rPr lang="en"/>
              <a:t>Tableau </a:t>
            </a:r>
            <a:endParaRPr/>
          </a:p>
          <a:p>
            <a:pPr indent="-317500" lvl="0" marL="457200" rtl="0" algn="l">
              <a:spcBef>
                <a:spcPts val="0"/>
              </a:spcBef>
              <a:spcAft>
                <a:spcPts val="0"/>
              </a:spcAft>
              <a:buSzPts val="1400"/>
              <a:buChar char="●"/>
            </a:pPr>
            <a:r>
              <a:rPr lang="en"/>
              <a:t>Tensorflow/Keras </a:t>
            </a:r>
            <a:r>
              <a:rPr lang="en" sz="1200">
                <a:solidFill>
                  <a:schemeClr val="dk2"/>
                </a:solidFill>
                <a:latin typeface="Times New Roman"/>
                <a:ea typeface="Times New Roman"/>
                <a:cs typeface="Times New Roman"/>
                <a:sym typeface="Times New Roman"/>
              </a:rPr>
              <a:t>Spark (reading in the dataset and creating </a:t>
            </a:r>
            <a:endParaRPr/>
          </a:p>
        </p:txBody>
      </p:sp>
      <p:sp>
        <p:nvSpPr>
          <p:cNvPr id="437" name="Google Shape;437;p70"/>
          <p:cNvSpPr txBox="1"/>
          <p:nvPr>
            <p:ph type="title"/>
          </p:nvPr>
        </p:nvSpPr>
        <p:spPr>
          <a:xfrm>
            <a:off x="455300" y="271900"/>
            <a:ext cx="4071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4800">
                <a:latin typeface="EB Garamond SemiBold"/>
                <a:ea typeface="EB Garamond SemiBold"/>
                <a:cs typeface="EB Garamond SemiBold"/>
                <a:sym typeface="EB Garamond SemiBold"/>
              </a:rPr>
              <a:t>Machine Learning Process</a:t>
            </a:r>
            <a:endParaRPr b="0" sz="4800">
              <a:latin typeface="EB Garamond SemiBold"/>
              <a:ea typeface="EB Garamond SemiBold"/>
              <a:cs typeface="EB Garamond SemiBold"/>
              <a:sym typeface="EB Garamond SemiBold"/>
            </a:endParaRPr>
          </a:p>
        </p:txBody>
      </p:sp>
      <p:sp>
        <p:nvSpPr>
          <p:cNvPr id="438" name="Google Shape;438;p70"/>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9" name="Google Shape;439;p70"/>
          <p:cNvSpPr txBox="1"/>
          <p:nvPr>
            <p:ph idx="1" type="subTitle"/>
          </p:nvPr>
        </p:nvSpPr>
        <p:spPr>
          <a:xfrm>
            <a:off x="3610275" y="542075"/>
            <a:ext cx="4600500" cy="6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Contributing Factors of Diabetes that are used in our model:</a:t>
            </a:r>
            <a:endParaRPr sz="1700"/>
          </a:p>
        </p:txBody>
      </p:sp>
      <p:sp>
        <p:nvSpPr>
          <p:cNvPr id="440" name="Google Shape;440;p70"/>
          <p:cNvSpPr txBox="1"/>
          <p:nvPr/>
        </p:nvSpPr>
        <p:spPr>
          <a:xfrm>
            <a:off x="3310150" y="1353650"/>
            <a:ext cx="2649000" cy="561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Albert Sans"/>
              <a:buChar char="●"/>
            </a:pPr>
            <a:r>
              <a:rPr lang="en">
                <a:solidFill>
                  <a:schemeClr val="lt1"/>
                </a:solidFill>
                <a:latin typeface="Albert Sans"/>
                <a:ea typeface="Albert Sans"/>
                <a:cs typeface="Albert Sans"/>
                <a:sym typeface="Albert Sans"/>
              </a:rPr>
              <a:t>High Blood Pressure</a:t>
            </a:r>
            <a:endParaRPr>
              <a:solidFill>
                <a:schemeClr val="lt1"/>
              </a:solidFill>
              <a:latin typeface="Albert Sans"/>
              <a:ea typeface="Albert Sans"/>
              <a:cs typeface="Albert Sans"/>
              <a:sym typeface="Albert Sans"/>
            </a:endParaRPr>
          </a:p>
          <a:p>
            <a:pPr indent="-317500" lvl="0" marL="457200" rtl="0" algn="l">
              <a:spcBef>
                <a:spcPts val="0"/>
              </a:spcBef>
              <a:spcAft>
                <a:spcPts val="0"/>
              </a:spcAft>
              <a:buClr>
                <a:schemeClr val="lt1"/>
              </a:buClr>
              <a:buSzPts val="1400"/>
              <a:buFont typeface="Albert Sans"/>
              <a:buChar char="●"/>
            </a:pPr>
            <a:r>
              <a:rPr lang="en">
                <a:solidFill>
                  <a:schemeClr val="lt1"/>
                </a:solidFill>
                <a:latin typeface="Albert Sans"/>
                <a:ea typeface="Albert Sans"/>
                <a:cs typeface="Albert Sans"/>
                <a:sym typeface="Albert Sans"/>
              </a:rPr>
              <a:t>High Cholesterol </a:t>
            </a:r>
            <a:endParaRPr>
              <a:solidFill>
                <a:schemeClr val="lt1"/>
              </a:solidFill>
              <a:latin typeface="Albert Sans"/>
              <a:ea typeface="Albert Sans"/>
              <a:cs typeface="Albert Sans"/>
              <a:sym typeface="Albert Sans"/>
            </a:endParaRPr>
          </a:p>
          <a:p>
            <a:pPr indent="-317500" lvl="0" marL="457200" rtl="0" algn="l">
              <a:spcBef>
                <a:spcPts val="0"/>
              </a:spcBef>
              <a:spcAft>
                <a:spcPts val="0"/>
              </a:spcAft>
              <a:buClr>
                <a:schemeClr val="lt1"/>
              </a:buClr>
              <a:buSzPts val="1400"/>
              <a:buFont typeface="Albert Sans"/>
              <a:buChar char="●"/>
            </a:pPr>
            <a:r>
              <a:rPr lang="en">
                <a:solidFill>
                  <a:schemeClr val="lt1"/>
                </a:solidFill>
                <a:latin typeface="Albert Sans"/>
                <a:ea typeface="Albert Sans"/>
                <a:cs typeface="Albert Sans"/>
                <a:sym typeface="Albert Sans"/>
              </a:rPr>
              <a:t>Cholesterol Check in the last 5 years</a:t>
            </a:r>
            <a:endParaRPr>
              <a:solidFill>
                <a:schemeClr val="lt1"/>
              </a:solidFill>
              <a:latin typeface="Albert Sans"/>
              <a:ea typeface="Albert Sans"/>
              <a:cs typeface="Albert Sans"/>
              <a:sym typeface="Albert Sans"/>
            </a:endParaRPr>
          </a:p>
          <a:p>
            <a:pPr indent="-317500" lvl="0" marL="457200" rtl="0" algn="l">
              <a:spcBef>
                <a:spcPts val="0"/>
              </a:spcBef>
              <a:spcAft>
                <a:spcPts val="0"/>
              </a:spcAft>
              <a:buClr>
                <a:schemeClr val="lt1"/>
              </a:buClr>
              <a:buSzPts val="1400"/>
              <a:buFont typeface="Albert Sans"/>
              <a:buChar char="●"/>
            </a:pPr>
            <a:r>
              <a:rPr lang="en">
                <a:solidFill>
                  <a:schemeClr val="lt1"/>
                </a:solidFill>
                <a:latin typeface="Albert Sans"/>
                <a:ea typeface="Albert Sans"/>
                <a:cs typeface="Albert Sans"/>
                <a:sym typeface="Albert Sans"/>
              </a:rPr>
              <a:t>BMI</a:t>
            </a:r>
            <a:endParaRPr>
              <a:solidFill>
                <a:schemeClr val="lt1"/>
              </a:solidFill>
              <a:latin typeface="Albert Sans"/>
              <a:ea typeface="Albert Sans"/>
              <a:cs typeface="Albert Sans"/>
              <a:sym typeface="Albert Sans"/>
            </a:endParaRPr>
          </a:p>
          <a:p>
            <a:pPr indent="-317500" lvl="0" marL="457200" rtl="0" algn="l">
              <a:spcBef>
                <a:spcPts val="0"/>
              </a:spcBef>
              <a:spcAft>
                <a:spcPts val="0"/>
              </a:spcAft>
              <a:buClr>
                <a:schemeClr val="lt1"/>
              </a:buClr>
              <a:buSzPts val="1400"/>
              <a:buFont typeface="Albert Sans"/>
              <a:buChar char="●"/>
            </a:pPr>
            <a:r>
              <a:rPr lang="en">
                <a:solidFill>
                  <a:schemeClr val="lt1"/>
                </a:solidFill>
                <a:latin typeface="Albert Sans"/>
                <a:ea typeface="Albert Sans"/>
                <a:cs typeface="Albert Sans"/>
                <a:sym typeface="Albert Sans"/>
              </a:rPr>
              <a:t>Difficulty walking</a:t>
            </a:r>
            <a:endParaRPr>
              <a:solidFill>
                <a:schemeClr val="lt1"/>
              </a:solidFill>
              <a:latin typeface="Albert Sans"/>
              <a:ea typeface="Albert Sans"/>
              <a:cs typeface="Albert Sans"/>
              <a:sym typeface="Albert Sans"/>
            </a:endParaRPr>
          </a:p>
          <a:p>
            <a:pPr indent="-317500" lvl="0" marL="457200" rtl="0" algn="l">
              <a:spcBef>
                <a:spcPts val="0"/>
              </a:spcBef>
              <a:spcAft>
                <a:spcPts val="0"/>
              </a:spcAft>
              <a:buClr>
                <a:schemeClr val="lt1"/>
              </a:buClr>
              <a:buSzPts val="1400"/>
              <a:buFont typeface="Albert Sans"/>
              <a:buChar char="●"/>
            </a:pPr>
            <a:r>
              <a:rPr lang="en">
                <a:solidFill>
                  <a:schemeClr val="lt1"/>
                </a:solidFill>
                <a:latin typeface="Albert Sans"/>
                <a:ea typeface="Albert Sans"/>
                <a:cs typeface="Albert Sans"/>
                <a:sym typeface="Albert Sans"/>
              </a:rPr>
              <a:t>Consumption of Fruits</a:t>
            </a:r>
            <a:endParaRPr>
              <a:solidFill>
                <a:schemeClr val="lt1"/>
              </a:solidFill>
              <a:latin typeface="Albert Sans"/>
              <a:ea typeface="Albert Sans"/>
              <a:cs typeface="Albert Sans"/>
              <a:sym typeface="Albert Sans"/>
            </a:endParaRPr>
          </a:p>
          <a:p>
            <a:pPr indent="-317500" lvl="0" marL="457200" rtl="0" algn="l">
              <a:spcBef>
                <a:spcPts val="0"/>
              </a:spcBef>
              <a:spcAft>
                <a:spcPts val="0"/>
              </a:spcAft>
              <a:buClr>
                <a:schemeClr val="lt1"/>
              </a:buClr>
              <a:buSzPts val="1400"/>
              <a:buFont typeface="Albert Sans"/>
              <a:buChar char="●"/>
            </a:pPr>
            <a:r>
              <a:rPr lang="en">
                <a:solidFill>
                  <a:schemeClr val="lt1"/>
                </a:solidFill>
                <a:latin typeface="Albert Sans"/>
                <a:ea typeface="Albert Sans"/>
                <a:cs typeface="Albert Sans"/>
                <a:sym typeface="Albert Sans"/>
              </a:rPr>
              <a:t>Consumption of Vegetables</a:t>
            </a:r>
            <a:endParaRPr>
              <a:solidFill>
                <a:schemeClr val="lt1"/>
              </a:solidFill>
              <a:latin typeface="Albert Sans"/>
              <a:ea typeface="Albert Sans"/>
              <a:cs typeface="Albert Sans"/>
              <a:sym typeface="Albert Sans"/>
            </a:endParaRPr>
          </a:p>
          <a:p>
            <a:pPr indent="-317500" lvl="0" marL="457200" rtl="0" algn="l">
              <a:spcBef>
                <a:spcPts val="0"/>
              </a:spcBef>
              <a:spcAft>
                <a:spcPts val="0"/>
              </a:spcAft>
              <a:buClr>
                <a:schemeClr val="lt1"/>
              </a:buClr>
              <a:buSzPts val="1400"/>
              <a:buFont typeface="Albert Sans"/>
              <a:buChar char="●"/>
            </a:pPr>
            <a:r>
              <a:rPr lang="en">
                <a:solidFill>
                  <a:schemeClr val="lt1"/>
                </a:solidFill>
                <a:latin typeface="Albert Sans"/>
                <a:ea typeface="Albert Sans"/>
                <a:cs typeface="Albert Sans"/>
                <a:sym typeface="Albert Sans"/>
              </a:rPr>
              <a:t>Smoking Habits (Never, Former, Current)</a:t>
            </a:r>
            <a:endParaRPr>
              <a:solidFill>
                <a:schemeClr val="lt1"/>
              </a:solidFill>
              <a:latin typeface="Albert Sans"/>
              <a:ea typeface="Albert Sans"/>
              <a:cs typeface="Albert Sans"/>
              <a:sym typeface="Albert Sans"/>
            </a:endParaRPr>
          </a:p>
          <a:p>
            <a:pPr indent="-317500" lvl="0" marL="457200" rtl="0" algn="l">
              <a:spcBef>
                <a:spcPts val="0"/>
              </a:spcBef>
              <a:spcAft>
                <a:spcPts val="0"/>
              </a:spcAft>
              <a:buClr>
                <a:schemeClr val="lt1"/>
              </a:buClr>
              <a:buSzPts val="1400"/>
              <a:buFont typeface="Albert Sans"/>
              <a:buChar char="●"/>
            </a:pPr>
            <a:r>
              <a:rPr lang="en">
                <a:solidFill>
                  <a:schemeClr val="lt1"/>
                </a:solidFill>
                <a:latin typeface="Albert Sans"/>
                <a:ea typeface="Albert Sans"/>
                <a:cs typeface="Albert Sans"/>
                <a:sym typeface="Albert Sans"/>
              </a:rPr>
              <a:t>Heavy Drinking</a:t>
            </a:r>
            <a:endParaRPr>
              <a:solidFill>
                <a:schemeClr val="lt1"/>
              </a:solidFill>
              <a:latin typeface="Albert Sans"/>
              <a:ea typeface="Albert Sans"/>
              <a:cs typeface="Albert Sans"/>
              <a:sym typeface="Albert Sans"/>
            </a:endParaRPr>
          </a:p>
          <a:p>
            <a:pPr indent="-317500" lvl="0" marL="457200" rtl="0" algn="l">
              <a:spcBef>
                <a:spcPts val="0"/>
              </a:spcBef>
              <a:spcAft>
                <a:spcPts val="0"/>
              </a:spcAft>
              <a:buClr>
                <a:schemeClr val="lt1"/>
              </a:buClr>
              <a:buSzPts val="1400"/>
              <a:buFont typeface="Albert Sans"/>
              <a:buChar char="●"/>
            </a:pPr>
            <a:r>
              <a:rPr lang="en">
                <a:solidFill>
                  <a:schemeClr val="lt1"/>
                </a:solidFill>
                <a:latin typeface="Albert Sans"/>
                <a:ea typeface="Albert Sans"/>
                <a:cs typeface="Albert Sans"/>
                <a:sym typeface="Albert Sans"/>
              </a:rPr>
              <a:t>Accessibility to Healthcare/Health Insurance</a:t>
            </a:r>
            <a:endParaRPr>
              <a:solidFill>
                <a:schemeClr val="lt1"/>
              </a:solidFill>
              <a:latin typeface="Albert Sans"/>
              <a:ea typeface="Albert Sans"/>
              <a:cs typeface="Albert Sans"/>
              <a:sym typeface="Albert Sans"/>
            </a:endParaRPr>
          </a:p>
        </p:txBody>
      </p:sp>
      <p:sp>
        <p:nvSpPr>
          <p:cNvPr id="441" name="Google Shape;441;p70"/>
          <p:cNvSpPr txBox="1"/>
          <p:nvPr/>
        </p:nvSpPr>
        <p:spPr>
          <a:xfrm>
            <a:off x="6063675" y="1178600"/>
            <a:ext cx="2439600" cy="911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Albert Sans"/>
              <a:buChar char="●"/>
            </a:pPr>
            <a:r>
              <a:rPr lang="en">
                <a:solidFill>
                  <a:schemeClr val="lt1"/>
                </a:solidFill>
                <a:latin typeface="Albert Sans"/>
                <a:ea typeface="Albert Sans"/>
                <a:cs typeface="Albert Sans"/>
                <a:sym typeface="Albert Sans"/>
              </a:rPr>
              <a:t>History of Stroke</a:t>
            </a:r>
            <a:endParaRPr>
              <a:solidFill>
                <a:schemeClr val="lt1"/>
              </a:solidFill>
              <a:latin typeface="Albert Sans"/>
              <a:ea typeface="Albert Sans"/>
              <a:cs typeface="Albert Sans"/>
              <a:sym typeface="Albert Sans"/>
            </a:endParaRPr>
          </a:p>
          <a:p>
            <a:pPr indent="-317500" lvl="0" marL="457200" rtl="0" algn="l">
              <a:spcBef>
                <a:spcPts val="0"/>
              </a:spcBef>
              <a:spcAft>
                <a:spcPts val="0"/>
              </a:spcAft>
              <a:buClr>
                <a:schemeClr val="lt1"/>
              </a:buClr>
              <a:buSzPts val="1400"/>
              <a:buFont typeface="Albert Sans"/>
              <a:buChar char="●"/>
            </a:pPr>
            <a:r>
              <a:rPr lang="en">
                <a:solidFill>
                  <a:schemeClr val="lt1"/>
                </a:solidFill>
                <a:latin typeface="Albert Sans"/>
                <a:ea typeface="Albert Sans"/>
                <a:cs typeface="Albert Sans"/>
                <a:sym typeface="Albert Sans"/>
              </a:rPr>
              <a:t>History of Heart Disease or Heart Attack</a:t>
            </a:r>
            <a:endParaRPr>
              <a:solidFill>
                <a:schemeClr val="lt1"/>
              </a:solidFill>
              <a:latin typeface="Albert Sans"/>
              <a:ea typeface="Albert Sans"/>
              <a:cs typeface="Albert Sans"/>
              <a:sym typeface="Albert Sans"/>
            </a:endParaRPr>
          </a:p>
          <a:p>
            <a:pPr indent="-317500" lvl="0" marL="457200" rtl="0" algn="l">
              <a:spcBef>
                <a:spcPts val="0"/>
              </a:spcBef>
              <a:spcAft>
                <a:spcPts val="0"/>
              </a:spcAft>
              <a:buClr>
                <a:schemeClr val="lt1"/>
              </a:buClr>
              <a:buSzPts val="1400"/>
              <a:buFont typeface="Albert Sans"/>
              <a:buChar char="●"/>
            </a:pPr>
            <a:r>
              <a:rPr lang="en">
                <a:solidFill>
                  <a:schemeClr val="lt1"/>
                </a:solidFill>
                <a:latin typeface="Albert Sans"/>
                <a:ea typeface="Albert Sans"/>
                <a:cs typeface="Albert Sans"/>
                <a:sym typeface="Albert Sans"/>
              </a:rPr>
              <a:t>Active Physical Lifestyle</a:t>
            </a:r>
            <a:endParaRPr>
              <a:solidFill>
                <a:schemeClr val="lt1"/>
              </a:solidFill>
              <a:latin typeface="Albert Sans"/>
              <a:ea typeface="Albert Sans"/>
              <a:cs typeface="Albert Sans"/>
              <a:sym typeface="Albert Sans"/>
            </a:endParaRPr>
          </a:p>
          <a:p>
            <a:pPr indent="-317500" lvl="0" marL="457200" rtl="0" algn="l">
              <a:spcBef>
                <a:spcPts val="0"/>
              </a:spcBef>
              <a:spcAft>
                <a:spcPts val="0"/>
              </a:spcAft>
              <a:buClr>
                <a:schemeClr val="lt1"/>
              </a:buClr>
              <a:buSzPts val="1400"/>
              <a:buFont typeface="Albert Sans"/>
              <a:buChar char="●"/>
            </a:pPr>
            <a:r>
              <a:rPr lang="en">
                <a:solidFill>
                  <a:schemeClr val="lt1"/>
                </a:solidFill>
                <a:latin typeface="Albert Sans"/>
                <a:ea typeface="Albert Sans"/>
                <a:cs typeface="Albert Sans"/>
                <a:sym typeface="Albert Sans"/>
              </a:rPr>
              <a:t>General Health</a:t>
            </a:r>
            <a:endParaRPr>
              <a:solidFill>
                <a:schemeClr val="lt1"/>
              </a:solidFill>
              <a:latin typeface="Albert Sans"/>
              <a:ea typeface="Albert Sans"/>
              <a:cs typeface="Albert Sans"/>
              <a:sym typeface="Albert Sans"/>
            </a:endParaRPr>
          </a:p>
          <a:p>
            <a:pPr indent="-317500" lvl="0" marL="457200" rtl="0" algn="l">
              <a:spcBef>
                <a:spcPts val="0"/>
              </a:spcBef>
              <a:spcAft>
                <a:spcPts val="0"/>
              </a:spcAft>
              <a:buClr>
                <a:schemeClr val="lt1"/>
              </a:buClr>
              <a:buSzPts val="1400"/>
              <a:buFont typeface="Albert Sans"/>
              <a:buChar char="●"/>
            </a:pPr>
            <a:r>
              <a:rPr lang="en">
                <a:solidFill>
                  <a:schemeClr val="lt1"/>
                </a:solidFill>
                <a:latin typeface="Albert Sans"/>
                <a:ea typeface="Albert Sans"/>
                <a:cs typeface="Albert Sans"/>
                <a:sym typeface="Albert Sans"/>
              </a:rPr>
              <a:t>Sex</a:t>
            </a:r>
            <a:endParaRPr>
              <a:solidFill>
                <a:schemeClr val="lt1"/>
              </a:solidFill>
              <a:latin typeface="Albert Sans"/>
              <a:ea typeface="Albert Sans"/>
              <a:cs typeface="Albert Sans"/>
              <a:sym typeface="Albert Sans"/>
            </a:endParaRPr>
          </a:p>
          <a:p>
            <a:pPr indent="-317500" lvl="0" marL="457200" rtl="0" algn="l">
              <a:spcBef>
                <a:spcPts val="0"/>
              </a:spcBef>
              <a:spcAft>
                <a:spcPts val="0"/>
              </a:spcAft>
              <a:buClr>
                <a:schemeClr val="lt1"/>
              </a:buClr>
              <a:buSzPts val="1400"/>
              <a:buFont typeface="Albert Sans"/>
              <a:buChar char="●"/>
            </a:pPr>
            <a:r>
              <a:rPr lang="en">
                <a:solidFill>
                  <a:schemeClr val="lt1"/>
                </a:solidFill>
                <a:latin typeface="Albert Sans"/>
                <a:ea typeface="Albert Sans"/>
                <a:cs typeface="Albert Sans"/>
                <a:sym typeface="Albert Sans"/>
              </a:rPr>
              <a:t>Age</a:t>
            </a:r>
            <a:endParaRPr>
              <a:solidFill>
                <a:schemeClr val="lt1"/>
              </a:solidFill>
              <a:latin typeface="Albert Sans"/>
              <a:ea typeface="Albert Sans"/>
              <a:cs typeface="Albert Sans"/>
              <a:sym typeface="Albert Sans"/>
            </a:endParaRPr>
          </a:p>
          <a:p>
            <a:pPr indent="-317500" lvl="0" marL="457200" rtl="0" algn="l">
              <a:spcBef>
                <a:spcPts val="0"/>
              </a:spcBef>
              <a:spcAft>
                <a:spcPts val="0"/>
              </a:spcAft>
              <a:buClr>
                <a:schemeClr val="lt1"/>
              </a:buClr>
              <a:buSzPts val="1400"/>
              <a:buFont typeface="Albert Sans"/>
              <a:buChar char="●"/>
            </a:pPr>
            <a:r>
              <a:rPr lang="en">
                <a:solidFill>
                  <a:schemeClr val="lt1"/>
                </a:solidFill>
                <a:latin typeface="Albert Sans"/>
                <a:ea typeface="Albert Sans"/>
                <a:cs typeface="Albert Sans"/>
                <a:sym typeface="Albert Sans"/>
              </a:rPr>
              <a:t>Education</a:t>
            </a:r>
            <a:endParaRPr>
              <a:solidFill>
                <a:schemeClr val="lt1"/>
              </a:solidFill>
              <a:latin typeface="Albert Sans"/>
              <a:ea typeface="Albert Sans"/>
              <a:cs typeface="Albert Sans"/>
              <a:sym typeface="Albert Sans"/>
            </a:endParaRPr>
          </a:p>
          <a:p>
            <a:pPr indent="-317500" lvl="0" marL="457200" rtl="0" algn="l">
              <a:spcBef>
                <a:spcPts val="0"/>
              </a:spcBef>
              <a:spcAft>
                <a:spcPts val="0"/>
              </a:spcAft>
              <a:buClr>
                <a:schemeClr val="lt1"/>
              </a:buClr>
              <a:buSzPts val="1400"/>
              <a:buFont typeface="Albert Sans"/>
              <a:buChar char="●"/>
            </a:pPr>
            <a:r>
              <a:rPr lang="en">
                <a:solidFill>
                  <a:schemeClr val="lt1"/>
                </a:solidFill>
                <a:latin typeface="Albert Sans"/>
                <a:ea typeface="Albert Sans"/>
                <a:cs typeface="Albert Sans"/>
                <a:sym typeface="Albert Sans"/>
              </a:rPr>
              <a:t>Income</a:t>
            </a:r>
            <a:endParaRPr>
              <a:solidFill>
                <a:schemeClr val="lt1"/>
              </a:solidFill>
              <a:latin typeface="Albert Sans"/>
              <a:ea typeface="Albert Sans"/>
              <a:cs typeface="Albert Sans"/>
              <a:sym typeface="Albert Sans"/>
            </a:endParaRPr>
          </a:p>
          <a:p>
            <a:pPr indent="-317500" lvl="0" marL="457200" rtl="0" algn="l">
              <a:spcBef>
                <a:spcPts val="0"/>
              </a:spcBef>
              <a:spcAft>
                <a:spcPts val="0"/>
              </a:spcAft>
              <a:buClr>
                <a:schemeClr val="lt1"/>
              </a:buClr>
              <a:buSzPts val="1400"/>
              <a:buFont typeface="Albert Sans"/>
              <a:buChar char="●"/>
            </a:pPr>
            <a:r>
              <a:rPr lang="en">
                <a:solidFill>
                  <a:schemeClr val="lt1"/>
                </a:solidFill>
                <a:latin typeface="Albert Sans"/>
                <a:ea typeface="Albert Sans"/>
                <a:cs typeface="Albert Sans"/>
                <a:sym typeface="Albert Sans"/>
              </a:rPr>
              <a:t>No ability to visit doctor due to cost</a:t>
            </a:r>
            <a:endParaRPr>
              <a:solidFill>
                <a:schemeClr val="lt1"/>
              </a:solidFill>
              <a:latin typeface="Albert Sans"/>
              <a:ea typeface="Albert Sans"/>
              <a:cs typeface="Albert Sans"/>
              <a:sym typeface="Albert Sans"/>
            </a:endParaRPr>
          </a:p>
          <a:p>
            <a:pPr indent="-317500" lvl="0" marL="457200" rtl="0" algn="l">
              <a:spcBef>
                <a:spcPts val="0"/>
              </a:spcBef>
              <a:spcAft>
                <a:spcPts val="0"/>
              </a:spcAft>
              <a:buClr>
                <a:schemeClr val="lt1"/>
              </a:buClr>
              <a:buSzPts val="1400"/>
              <a:buFont typeface="Albert Sans"/>
              <a:buChar char="●"/>
            </a:pPr>
            <a:r>
              <a:rPr lang="en">
                <a:solidFill>
                  <a:schemeClr val="lt1"/>
                </a:solidFill>
                <a:latin typeface="Albert Sans"/>
                <a:ea typeface="Albert Sans"/>
                <a:cs typeface="Albert Sans"/>
                <a:sym typeface="Albert Sans"/>
              </a:rPr>
              <a:t>Mental Health in the last 30 days</a:t>
            </a:r>
            <a:endParaRPr>
              <a:solidFill>
                <a:schemeClr val="lt1"/>
              </a:solidFill>
              <a:latin typeface="Albert Sans"/>
              <a:ea typeface="Albert Sans"/>
              <a:cs typeface="Albert Sans"/>
              <a:sym typeface="Albert Sans"/>
            </a:endParaRPr>
          </a:p>
          <a:p>
            <a:pPr indent="-317500" lvl="0" marL="457200" rtl="0" algn="l">
              <a:spcBef>
                <a:spcPts val="0"/>
              </a:spcBef>
              <a:spcAft>
                <a:spcPts val="0"/>
              </a:spcAft>
              <a:buClr>
                <a:schemeClr val="lt1"/>
              </a:buClr>
              <a:buSzPts val="1400"/>
              <a:buFont typeface="Albert Sans"/>
              <a:buChar char="●"/>
            </a:pPr>
            <a:r>
              <a:rPr lang="en">
                <a:solidFill>
                  <a:schemeClr val="lt1"/>
                </a:solidFill>
                <a:latin typeface="Albert Sans"/>
                <a:ea typeface="Albert Sans"/>
                <a:cs typeface="Albert Sans"/>
                <a:sym typeface="Albert Sans"/>
              </a:rPr>
              <a:t>Physical Health in the last 30 days</a:t>
            </a:r>
            <a:endParaRPr>
              <a:solidFill>
                <a:schemeClr val="lt1"/>
              </a:solidFill>
              <a:latin typeface="Albert Sans"/>
              <a:ea typeface="Albert Sans"/>
              <a:cs typeface="Albert Sans"/>
              <a:sym typeface="Albert Sans"/>
            </a:endParaRPr>
          </a:p>
        </p:txBody>
      </p:sp>
      <p:pic>
        <p:nvPicPr>
          <p:cNvPr descr="Hexagonal icon." id="442" name="Google Shape;442;p70"/>
          <p:cNvPicPr preferRelativeResize="0"/>
          <p:nvPr>
            <p:ph idx="2" type="pic"/>
          </p:nvPr>
        </p:nvPicPr>
        <p:blipFill rotWithShape="1">
          <a:blip r:embed="rId3">
            <a:alphaModFix/>
          </a:blip>
          <a:srcRect b="6732" l="0" r="0" t="6732"/>
          <a:stretch/>
        </p:blipFill>
        <p:spPr>
          <a:xfrm>
            <a:off x="8596800" y="223475"/>
            <a:ext cx="318600" cy="318600"/>
          </a:xfrm>
          <a:prstGeom prst="ellipse">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1"/>
          <p:cNvSpPr txBox="1"/>
          <p:nvPr>
            <p:ph idx="9" type="subTitle"/>
          </p:nvPr>
        </p:nvSpPr>
        <p:spPr>
          <a:xfrm>
            <a:off x="3085700" y="1165200"/>
            <a:ext cx="26271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Define Parameters</a:t>
            </a:r>
            <a:endParaRPr/>
          </a:p>
        </p:txBody>
      </p:sp>
      <p:sp>
        <p:nvSpPr>
          <p:cNvPr id="448" name="Google Shape;448;p71"/>
          <p:cNvSpPr txBox="1"/>
          <p:nvPr>
            <p:ph idx="1" type="body"/>
          </p:nvPr>
        </p:nvSpPr>
        <p:spPr>
          <a:xfrm>
            <a:off x="305275" y="1646400"/>
            <a:ext cx="2627100" cy="21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Searched on Kaggle </a:t>
            </a:r>
            <a:endParaRPr/>
          </a:p>
          <a:p>
            <a:pPr indent="0" lvl="0" marL="0" rtl="0" algn="l">
              <a:spcBef>
                <a:spcPts val="0"/>
              </a:spcBef>
              <a:spcAft>
                <a:spcPts val="0"/>
              </a:spcAft>
              <a:buNone/>
            </a:pPr>
            <a:r>
              <a:rPr lang="en"/>
              <a:t>Found a clean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u="none"/>
              <a:t>The original dataset contains responses from 441,455 individuals and has 330 </a:t>
            </a:r>
            <a:r>
              <a:rPr lang="en" u="none"/>
              <a:t>variables</a:t>
            </a:r>
            <a:endParaRPr u="none"/>
          </a:p>
          <a:p>
            <a:pPr indent="0" lvl="0" marL="0" rtl="0" algn="l">
              <a:spcBef>
                <a:spcPts val="0"/>
              </a:spcBef>
              <a:spcAft>
                <a:spcPts val="0"/>
              </a:spcAft>
              <a:buNone/>
            </a:pPr>
            <a:r>
              <a:t/>
            </a:r>
            <a:endParaRPr u="none"/>
          </a:p>
          <a:p>
            <a:pPr indent="0" lvl="0" marL="0" rtl="0" algn="l">
              <a:spcBef>
                <a:spcPts val="0"/>
              </a:spcBef>
              <a:spcAft>
                <a:spcPts val="0"/>
              </a:spcAft>
              <a:buNone/>
            </a:pPr>
            <a:r>
              <a:rPr lang="en" u="none"/>
              <a:t>The dataset we used for the model was tapered to 253,680 individuals and has 21 variables</a:t>
            </a:r>
            <a:endParaRPr u="none"/>
          </a:p>
          <a:p>
            <a:pPr indent="0" lvl="0" marL="0" rtl="0" algn="l">
              <a:spcBef>
                <a:spcPts val="0"/>
              </a:spcBef>
              <a:spcAft>
                <a:spcPts val="0"/>
              </a:spcAft>
              <a:buNone/>
            </a:pPr>
            <a:r>
              <a:t/>
            </a:r>
            <a:endParaRPr/>
          </a:p>
        </p:txBody>
      </p:sp>
      <p:sp>
        <p:nvSpPr>
          <p:cNvPr id="449" name="Google Shape;449;p71"/>
          <p:cNvSpPr txBox="1"/>
          <p:nvPr>
            <p:ph idx="6" type="body"/>
          </p:nvPr>
        </p:nvSpPr>
        <p:spPr>
          <a:xfrm>
            <a:off x="2888600" y="1646400"/>
            <a:ext cx="2627100" cy="1018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u="none"/>
              <a:t>Smoking History </a:t>
            </a:r>
            <a:endParaRPr sz="1300" u="none"/>
          </a:p>
          <a:p>
            <a:pPr indent="-311150" lvl="1" marL="914400" rtl="0" algn="l">
              <a:spcBef>
                <a:spcPts val="0"/>
              </a:spcBef>
              <a:spcAft>
                <a:spcPts val="0"/>
              </a:spcAft>
              <a:buSzPts val="1300"/>
              <a:buChar char="○"/>
            </a:pPr>
            <a:r>
              <a:rPr lang="en" sz="1300" u="none"/>
              <a:t>0 - Never </a:t>
            </a:r>
            <a:endParaRPr sz="1300" u="none"/>
          </a:p>
          <a:p>
            <a:pPr indent="-311150" lvl="1" marL="914400" rtl="0" algn="l">
              <a:spcBef>
                <a:spcPts val="0"/>
              </a:spcBef>
              <a:spcAft>
                <a:spcPts val="0"/>
              </a:spcAft>
              <a:buSzPts val="1300"/>
              <a:buChar char="○"/>
            </a:pPr>
            <a:r>
              <a:rPr lang="en" sz="1300" u="none"/>
              <a:t>1 - Former Smoker</a:t>
            </a:r>
            <a:endParaRPr sz="1300" u="none"/>
          </a:p>
          <a:p>
            <a:pPr indent="-311150" lvl="1" marL="914400" rtl="0" algn="l">
              <a:spcBef>
                <a:spcPts val="0"/>
              </a:spcBef>
              <a:spcAft>
                <a:spcPts val="0"/>
              </a:spcAft>
              <a:buSzPts val="1300"/>
              <a:buChar char="○"/>
            </a:pPr>
            <a:r>
              <a:rPr lang="en" sz="1300" u="none"/>
              <a:t>2 - Current Smoker</a:t>
            </a:r>
            <a:endParaRPr sz="1300" u="none"/>
          </a:p>
          <a:p>
            <a:pPr indent="0" lvl="0" marL="914400" rtl="0" algn="l">
              <a:spcBef>
                <a:spcPts val="0"/>
              </a:spcBef>
              <a:spcAft>
                <a:spcPts val="0"/>
              </a:spcAft>
              <a:buNone/>
            </a:pPr>
            <a:r>
              <a:t/>
            </a:r>
            <a:endParaRPr sz="1300" u="none"/>
          </a:p>
          <a:p>
            <a:pPr indent="-311150" lvl="0" marL="457200" rtl="0" algn="l">
              <a:spcBef>
                <a:spcPts val="0"/>
              </a:spcBef>
              <a:spcAft>
                <a:spcPts val="0"/>
              </a:spcAft>
              <a:buSzPts val="1300"/>
              <a:buChar char="●"/>
            </a:pPr>
            <a:r>
              <a:rPr lang="en" sz="1300" u="none"/>
              <a:t>General Health</a:t>
            </a:r>
            <a:endParaRPr sz="1300" u="none"/>
          </a:p>
          <a:p>
            <a:pPr indent="-311150" lvl="1" marL="914400" rtl="0" algn="l">
              <a:spcBef>
                <a:spcPts val="0"/>
              </a:spcBef>
              <a:spcAft>
                <a:spcPts val="0"/>
              </a:spcAft>
              <a:buSzPts val="1300"/>
              <a:buChar char="○"/>
            </a:pPr>
            <a:r>
              <a:rPr lang="en" sz="1300" u="none"/>
              <a:t>1 - Excellent 	</a:t>
            </a:r>
            <a:endParaRPr sz="1300" u="none"/>
          </a:p>
          <a:p>
            <a:pPr indent="-311150" lvl="1" marL="914400" rtl="0" algn="l">
              <a:spcBef>
                <a:spcPts val="0"/>
              </a:spcBef>
              <a:spcAft>
                <a:spcPts val="0"/>
              </a:spcAft>
              <a:buSzPts val="1300"/>
              <a:buChar char="○"/>
            </a:pPr>
            <a:r>
              <a:rPr lang="en" sz="1300" u="none"/>
              <a:t>2 - Very Good</a:t>
            </a:r>
            <a:endParaRPr sz="1300" u="none"/>
          </a:p>
          <a:p>
            <a:pPr indent="-311150" lvl="1" marL="914400" rtl="0" algn="l">
              <a:spcBef>
                <a:spcPts val="0"/>
              </a:spcBef>
              <a:spcAft>
                <a:spcPts val="0"/>
              </a:spcAft>
              <a:buSzPts val="1300"/>
              <a:buChar char="○"/>
            </a:pPr>
            <a:r>
              <a:rPr lang="en" sz="1300" u="none"/>
              <a:t>3 - Good</a:t>
            </a:r>
            <a:endParaRPr sz="1300" u="none"/>
          </a:p>
          <a:p>
            <a:pPr indent="-311150" lvl="1" marL="914400" rtl="0" algn="l">
              <a:spcBef>
                <a:spcPts val="0"/>
              </a:spcBef>
              <a:spcAft>
                <a:spcPts val="0"/>
              </a:spcAft>
              <a:buSzPts val="1300"/>
              <a:buChar char="○"/>
            </a:pPr>
            <a:r>
              <a:rPr lang="en" sz="1300" u="none"/>
              <a:t>4 - Fair</a:t>
            </a:r>
            <a:endParaRPr sz="1300" u="none"/>
          </a:p>
          <a:p>
            <a:pPr indent="-311150" lvl="1" marL="914400" rtl="0" algn="l">
              <a:spcBef>
                <a:spcPts val="0"/>
              </a:spcBef>
              <a:spcAft>
                <a:spcPts val="0"/>
              </a:spcAft>
              <a:buSzPts val="1300"/>
              <a:buChar char="○"/>
            </a:pPr>
            <a:r>
              <a:rPr lang="en" sz="1300" u="none"/>
              <a:t>5 - Poor</a:t>
            </a:r>
            <a:endParaRPr sz="1300" u="none"/>
          </a:p>
          <a:p>
            <a:pPr indent="0" lvl="0" marL="0" rtl="0" algn="l">
              <a:spcBef>
                <a:spcPts val="0"/>
              </a:spcBef>
              <a:spcAft>
                <a:spcPts val="0"/>
              </a:spcAft>
              <a:buNone/>
            </a:pPr>
            <a:r>
              <a:t/>
            </a:r>
            <a:endParaRPr u="none"/>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450" name="Google Shape;450;p71"/>
          <p:cNvSpPr txBox="1"/>
          <p:nvPr>
            <p:ph type="title"/>
          </p:nvPr>
        </p:nvSpPr>
        <p:spPr>
          <a:xfrm>
            <a:off x="308500" y="270075"/>
            <a:ext cx="540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EB Garamond SemiBold"/>
                <a:ea typeface="EB Garamond SemiBold"/>
                <a:cs typeface="EB Garamond SemiBold"/>
                <a:sym typeface="EB Garamond SemiBold"/>
              </a:rPr>
              <a:t>Data Clean Up</a:t>
            </a:r>
            <a:endParaRPr sz="3600">
              <a:latin typeface="EB Garamond SemiBold"/>
              <a:ea typeface="EB Garamond SemiBold"/>
              <a:cs typeface="EB Garamond SemiBold"/>
              <a:sym typeface="EB Garamond SemiBold"/>
            </a:endParaRPr>
          </a:p>
        </p:txBody>
      </p:sp>
      <p:sp>
        <p:nvSpPr>
          <p:cNvPr id="451" name="Google Shape;451;p71"/>
          <p:cNvSpPr txBox="1"/>
          <p:nvPr>
            <p:ph idx="7" type="subTitle"/>
          </p:nvPr>
        </p:nvSpPr>
        <p:spPr>
          <a:xfrm>
            <a:off x="305275" y="1165200"/>
            <a:ext cx="2627100" cy="48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Access Dataset</a:t>
            </a:r>
            <a:endParaRPr/>
          </a:p>
        </p:txBody>
      </p:sp>
      <p:cxnSp>
        <p:nvCxnSpPr>
          <p:cNvPr id="452" name="Google Shape;452;p71"/>
          <p:cNvCxnSpPr/>
          <p:nvPr/>
        </p:nvCxnSpPr>
        <p:spPr>
          <a:xfrm flipH="1" rot="10800000">
            <a:off x="317700" y="971750"/>
            <a:ext cx="8508600" cy="27600"/>
          </a:xfrm>
          <a:prstGeom prst="straightConnector1">
            <a:avLst/>
          </a:prstGeom>
          <a:noFill/>
          <a:ln cap="flat" cmpd="sng" w="28575">
            <a:solidFill>
              <a:schemeClr val="lt2"/>
            </a:solidFill>
            <a:prstDash val="solid"/>
            <a:round/>
            <a:headEnd len="med" w="med" type="none"/>
            <a:tailEnd len="med" w="med" type="none"/>
          </a:ln>
        </p:spPr>
      </p:cxnSp>
      <p:pic>
        <p:nvPicPr>
          <p:cNvPr descr="Hexagonal icon." id="453" name="Google Shape;453;p71"/>
          <p:cNvPicPr preferRelativeResize="0"/>
          <p:nvPr>
            <p:ph idx="5" type="pic"/>
          </p:nvPr>
        </p:nvPicPr>
        <p:blipFill rotWithShape="1">
          <a:blip r:embed="rId3">
            <a:alphaModFix/>
          </a:blip>
          <a:srcRect b="6732" l="0" r="0" t="6732"/>
          <a:stretch/>
        </p:blipFill>
        <p:spPr>
          <a:xfrm>
            <a:off x="8596800" y="223475"/>
            <a:ext cx="318600" cy="318600"/>
          </a:xfrm>
          <a:prstGeom prst="ellipse">
            <a:avLst/>
          </a:prstGeom>
        </p:spPr>
      </p:pic>
      <p:sp>
        <p:nvSpPr>
          <p:cNvPr id="454" name="Google Shape;454;p71"/>
          <p:cNvSpPr txBox="1"/>
          <p:nvPr>
            <p:ph idx="6" type="body"/>
          </p:nvPr>
        </p:nvSpPr>
        <p:spPr>
          <a:xfrm>
            <a:off x="6036600" y="1553250"/>
            <a:ext cx="2441400" cy="1018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u="none"/>
              <a:t>Age Ranges</a:t>
            </a:r>
            <a:endParaRPr sz="1300" u="none"/>
          </a:p>
          <a:p>
            <a:pPr indent="-311150" lvl="1" marL="914400" rtl="0" algn="l">
              <a:spcBef>
                <a:spcPts val="0"/>
              </a:spcBef>
              <a:spcAft>
                <a:spcPts val="0"/>
              </a:spcAft>
              <a:buSzPts val="1300"/>
              <a:buChar char="○"/>
            </a:pPr>
            <a:r>
              <a:rPr lang="en" sz="1300" u="none"/>
              <a:t>1</a:t>
            </a:r>
            <a:r>
              <a:rPr baseline="30000" lang="en" sz="1300" u="none"/>
              <a:t>st</a:t>
            </a:r>
            <a:r>
              <a:rPr lang="en" sz="1300" u="none"/>
              <a:t>:  18-24 years</a:t>
            </a:r>
            <a:endParaRPr sz="1300" u="none"/>
          </a:p>
          <a:p>
            <a:pPr indent="-311150" lvl="1" marL="914400" rtl="0" algn="l">
              <a:spcBef>
                <a:spcPts val="0"/>
              </a:spcBef>
              <a:spcAft>
                <a:spcPts val="0"/>
              </a:spcAft>
              <a:buSzPts val="1300"/>
              <a:buChar char="○"/>
            </a:pPr>
            <a:r>
              <a:rPr lang="en" sz="1300" u="none"/>
              <a:t>2</a:t>
            </a:r>
            <a:r>
              <a:rPr baseline="30000" lang="en" sz="1300" u="none"/>
              <a:t>nd</a:t>
            </a:r>
            <a:r>
              <a:rPr lang="en" sz="1300" u="none"/>
              <a:t>: 25-29 years</a:t>
            </a:r>
            <a:endParaRPr sz="1300" u="none"/>
          </a:p>
          <a:p>
            <a:pPr indent="-311150" lvl="1" marL="914400" rtl="0" algn="l">
              <a:spcBef>
                <a:spcPts val="0"/>
              </a:spcBef>
              <a:spcAft>
                <a:spcPts val="0"/>
              </a:spcAft>
              <a:buSzPts val="1300"/>
              <a:buChar char="○"/>
            </a:pPr>
            <a:r>
              <a:rPr lang="en" sz="1300" u="none"/>
              <a:t>3</a:t>
            </a:r>
            <a:r>
              <a:rPr baseline="30000" lang="en" sz="1300" u="none"/>
              <a:t>rd</a:t>
            </a:r>
            <a:r>
              <a:rPr lang="en" sz="1300" u="none"/>
              <a:t>:  30-34 years</a:t>
            </a:r>
            <a:endParaRPr sz="1300" u="none"/>
          </a:p>
          <a:p>
            <a:pPr indent="-311150" lvl="1" marL="914400" rtl="0" algn="l">
              <a:spcBef>
                <a:spcPts val="0"/>
              </a:spcBef>
              <a:spcAft>
                <a:spcPts val="0"/>
              </a:spcAft>
              <a:buSzPts val="1300"/>
              <a:buChar char="○"/>
            </a:pPr>
            <a:r>
              <a:rPr lang="en" sz="1300" u="none"/>
              <a:t>4</a:t>
            </a:r>
            <a:r>
              <a:rPr baseline="30000" lang="en" sz="1300" u="none"/>
              <a:t>th</a:t>
            </a:r>
            <a:r>
              <a:rPr lang="en" sz="1300" u="none"/>
              <a:t>: 35-39 years</a:t>
            </a:r>
            <a:endParaRPr sz="1300" u="none"/>
          </a:p>
          <a:p>
            <a:pPr indent="-311150" lvl="1" marL="914400" rtl="0" algn="l">
              <a:spcBef>
                <a:spcPts val="0"/>
              </a:spcBef>
              <a:spcAft>
                <a:spcPts val="0"/>
              </a:spcAft>
              <a:buSzPts val="1300"/>
              <a:buChar char="○"/>
            </a:pPr>
            <a:r>
              <a:rPr lang="en" sz="1300" u="none"/>
              <a:t>5</a:t>
            </a:r>
            <a:r>
              <a:rPr baseline="30000" lang="en" sz="1300" u="none"/>
              <a:t>th</a:t>
            </a:r>
            <a:r>
              <a:rPr lang="en" sz="1300" u="none"/>
              <a:t>: 40-44 years</a:t>
            </a:r>
            <a:endParaRPr sz="1300" u="none"/>
          </a:p>
          <a:p>
            <a:pPr indent="-311150" lvl="1" marL="914400" rtl="0" algn="l">
              <a:spcBef>
                <a:spcPts val="0"/>
              </a:spcBef>
              <a:spcAft>
                <a:spcPts val="0"/>
              </a:spcAft>
              <a:buSzPts val="1300"/>
              <a:buChar char="○"/>
            </a:pPr>
            <a:r>
              <a:rPr lang="en" sz="1300" u="none"/>
              <a:t>6</a:t>
            </a:r>
            <a:r>
              <a:rPr baseline="30000" lang="en" sz="1300" u="none"/>
              <a:t>th</a:t>
            </a:r>
            <a:r>
              <a:rPr lang="en" sz="1300" u="none"/>
              <a:t>: 45-49 years</a:t>
            </a:r>
            <a:endParaRPr sz="1300" u="none"/>
          </a:p>
          <a:p>
            <a:pPr indent="-311150" lvl="1" marL="914400" rtl="0" algn="l">
              <a:spcBef>
                <a:spcPts val="0"/>
              </a:spcBef>
              <a:spcAft>
                <a:spcPts val="0"/>
              </a:spcAft>
              <a:buSzPts val="1300"/>
              <a:buChar char="○"/>
            </a:pPr>
            <a:r>
              <a:rPr lang="en" sz="1300" u="none"/>
              <a:t>7</a:t>
            </a:r>
            <a:r>
              <a:rPr baseline="30000" lang="en" sz="1300" u="none"/>
              <a:t>th</a:t>
            </a:r>
            <a:r>
              <a:rPr lang="en" sz="1300" u="none"/>
              <a:t>: 50-54 years</a:t>
            </a:r>
            <a:endParaRPr sz="1300" u="none"/>
          </a:p>
          <a:p>
            <a:pPr indent="-311150" lvl="1" marL="914400" rtl="0" algn="l">
              <a:spcBef>
                <a:spcPts val="0"/>
              </a:spcBef>
              <a:spcAft>
                <a:spcPts val="0"/>
              </a:spcAft>
              <a:buSzPts val="1300"/>
              <a:buChar char="○"/>
            </a:pPr>
            <a:r>
              <a:rPr lang="en" sz="1300" u="none"/>
              <a:t>8</a:t>
            </a:r>
            <a:r>
              <a:rPr baseline="30000" lang="en" sz="1300" u="none"/>
              <a:t>th</a:t>
            </a:r>
            <a:r>
              <a:rPr lang="en" sz="1300" u="none"/>
              <a:t>: 55-59 years</a:t>
            </a:r>
            <a:endParaRPr sz="1300" u="none"/>
          </a:p>
          <a:p>
            <a:pPr indent="-311150" lvl="1" marL="914400" rtl="0" algn="l">
              <a:spcBef>
                <a:spcPts val="0"/>
              </a:spcBef>
              <a:spcAft>
                <a:spcPts val="0"/>
              </a:spcAft>
              <a:buSzPts val="1300"/>
              <a:buChar char="○"/>
            </a:pPr>
            <a:r>
              <a:rPr lang="en" sz="1300" u="none"/>
              <a:t>9</a:t>
            </a:r>
            <a:r>
              <a:rPr baseline="30000" lang="en" sz="1300" u="none"/>
              <a:t>th</a:t>
            </a:r>
            <a:r>
              <a:rPr lang="en" sz="1300" u="none"/>
              <a:t>: 60-64 years</a:t>
            </a:r>
            <a:endParaRPr sz="1300" u="none"/>
          </a:p>
          <a:p>
            <a:pPr indent="-311150" lvl="1" marL="914400" rtl="0" algn="l">
              <a:spcBef>
                <a:spcPts val="0"/>
              </a:spcBef>
              <a:spcAft>
                <a:spcPts val="0"/>
              </a:spcAft>
              <a:buSzPts val="1300"/>
              <a:buChar char="○"/>
            </a:pPr>
            <a:r>
              <a:rPr lang="en" sz="1300" u="none"/>
              <a:t>10</a:t>
            </a:r>
            <a:r>
              <a:rPr baseline="30000" lang="en" sz="1300" u="none"/>
              <a:t>th</a:t>
            </a:r>
            <a:r>
              <a:rPr lang="en" sz="1300" u="none"/>
              <a:t>: 65-69 years</a:t>
            </a:r>
            <a:endParaRPr sz="1300" u="none"/>
          </a:p>
          <a:p>
            <a:pPr indent="-311150" lvl="1" marL="914400" rtl="0" algn="l">
              <a:spcBef>
                <a:spcPts val="0"/>
              </a:spcBef>
              <a:spcAft>
                <a:spcPts val="0"/>
              </a:spcAft>
              <a:buSzPts val="1300"/>
              <a:buChar char="○"/>
            </a:pPr>
            <a:r>
              <a:rPr lang="en" sz="1300" u="none"/>
              <a:t>11</a:t>
            </a:r>
            <a:r>
              <a:rPr baseline="30000" lang="en" sz="1300" u="none"/>
              <a:t>th</a:t>
            </a:r>
            <a:r>
              <a:rPr lang="en" sz="1300" u="none"/>
              <a:t>: 70-74 years</a:t>
            </a:r>
            <a:endParaRPr sz="1300" u="none"/>
          </a:p>
          <a:p>
            <a:pPr indent="-311150" lvl="1" marL="914400" rtl="0" algn="l">
              <a:spcBef>
                <a:spcPts val="0"/>
              </a:spcBef>
              <a:spcAft>
                <a:spcPts val="0"/>
              </a:spcAft>
              <a:buSzPts val="1300"/>
              <a:buChar char="○"/>
            </a:pPr>
            <a:r>
              <a:rPr lang="en" sz="1300" u="none"/>
              <a:t>12</a:t>
            </a:r>
            <a:r>
              <a:rPr baseline="30000" lang="en" sz="1300" u="none"/>
              <a:t>th</a:t>
            </a:r>
            <a:r>
              <a:rPr lang="en" sz="1300" u="none"/>
              <a:t>: 75-79 years</a:t>
            </a:r>
            <a:endParaRPr sz="1300" u="none"/>
          </a:p>
          <a:p>
            <a:pPr indent="-311150" lvl="1" marL="914400" rtl="0" algn="l">
              <a:spcBef>
                <a:spcPts val="0"/>
              </a:spcBef>
              <a:spcAft>
                <a:spcPts val="0"/>
              </a:spcAft>
              <a:buSzPts val="1300"/>
              <a:buChar char="○"/>
            </a:pPr>
            <a:r>
              <a:rPr lang="en" sz="1300" u="none"/>
              <a:t>13</a:t>
            </a:r>
            <a:r>
              <a:rPr baseline="30000" lang="en" sz="1300" u="none"/>
              <a:t>th</a:t>
            </a:r>
            <a:r>
              <a:rPr lang="en" sz="1300" u="none"/>
              <a:t> : 80+ years</a:t>
            </a:r>
            <a:endParaRPr sz="1300" u="none"/>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2"/>
          <p:cNvSpPr/>
          <p:nvPr/>
        </p:nvSpPr>
        <p:spPr>
          <a:xfrm>
            <a:off x="292250" y="789476"/>
            <a:ext cx="3950700" cy="23712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2">
            <a:hlinkClick r:id="rId3"/>
          </p:cNvPr>
          <p:cNvSpPr/>
          <p:nvPr/>
        </p:nvSpPr>
        <p:spPr>
          <a:xfrm>
            <a:off x="8596792" y="4601400"/>
            <a:ext cx="318600" cy="318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61" name="Google Shape;461;p72"/>
          <p:cNvSpPr txBox="1"/>
          <p:nvPr>
            <p:ph idx="1" type="subTitle"/>
          </p:nvPr>
        </p:nvSpPr>
        <p:spPr>
          <a:xfrm>
            <a:off x="292250" y="3500400"/>
            <a:ext cx="3729300" cy="1101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Fig 1 - Pie Chart of Male v Female Percentage of with Diabetes</a:t>
            </a:r>
            <a:endParaRPr/>
          </a:p>
          <a:p>
            <a:pPr indent="0" lvl="0" marL="0" rtl="0" algn="l">
              <a:lnSpc>
                <a:spcPct val="115000"/>
              </a:lnSpc>
              <a:spcBef>
                <a:spcPts val="1200"/>
              </a:spcBef>
              <a:spcAft>
                <a:spcPts val="0"/>
              </a:spcAft>
              <a:buNone/>
            </a:pPr>
            <a:r>
              <a:rPr lang="en"/>
              <a:t>Bar Graph of age range and count of adults with diabetes and pre-diabetes</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
        <p:nvSpPr>
          <p:cNvPr id="462" name="Google Shape;462;p72"/>
          <p:cNvSpPr txBox="1"/>
          <p:nvPr>
            <p:ph type="title"/>
          </p:nvPr>
        </p:nvSpPr>
        <p:spPr>
          <a:xfrm>
            <a:off x="347550" y="147725"/>
            <a:ext cx="3471600" cy="3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0" lang="en" sz="2400">
                <a:solidFill>
                  <a:schemeClr val="accent2"/>
                </a:solidFill>
                <a:latin typeface="EB Garamond SemiBold"/>
                <a:ea typeface="EB Garamond SemiBold"/>
                <a:cs typeface="EB Garamond SemiBold"/>
                <a:sym typeface="EB Garamond SemiBold"/>
              </a:rPr>
              <a:t>Data Visualization - Model</a:t>
            </a:r>
            <a:endParaRPr b="0" sz="2400">
              <a:solidFill>
                <a:schemeClr val="accent2"/>
              </a:solidFill>
              <a:latin typeface="EB Garamond SemiBold"/>
              <a:ea typeface="EB Garamond SemiBold"/>
              <a:cs typeface="EB Garamond SemiBold"/>
              <a:sym typeface="EB Garamond SemiBold"/>
            </a:endParaRPr>
          </a:p>
        </p:txBody>
      </p:sp>
      <p:sp>
        <p:nvSpPr>
          <p:cNvPr id="463" name="Google Shape;463;p72"/>
          <p:cNvSpPr txBox="1"/>
          <p:nvPr/>
        </p:nvSpPr>
        <p:spPr>
          <a:xfrm>
            <a:off x="5514050" y="744869"/>
            <a:ext cx="1008900" cy="446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b="1" sz="2400">
              <a:solidFill>
                <a:schemeClr val="dk2"/>
              </a:solidFill>
              <a:latin typeface="Nanum Myeongjo"/>
              <a:ea typeface="Nanum Myeongjo"/>
              <a:cs typeface="Nanum Myeongjo"/>
              <a:sym typeface="Nanum Myeongjo"/>
            </a:endParaRPr>
          </a:p>
        </p:txBody>
      </p:sp>
      <p:sp>
        <p:nvSpPr>
          <p:cNvPr id="464" name="Google Shape;464;p72"/>
          <p:cNvSpPr/>
          <p:nvPr/>
        </p:nvSpPr>
        <p:spPr>
          <a:xfrm>
            <a:off x="4572000" y="789475"/>
            <a:ext cx="4119600" cy="23712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p72" title="Screenshot 2025-03-12 at 1.47.47 AM.png"/>
          <p:cNvPicPr preferRelativeResize="0"/>
          <p:nvPr/>
        </p:nvPicPr>
        <p:blipFill rotWithShape="1">
          <a:blip r:embed="rId4">
            <a:alphaModFix/>
          </a:blip>
          <a:srcRect b="4141" l="0" r="0" t="0"/>
          <a:stretch/>
        </p:blipFill>
        <p:spPr>
          <a:xfrm>
            <a:off x="397475" y="870525"/>
            <a:ext cx="3845474" cy="1913843"/>
          </a:xfrm>
          <a:prstGeom prst="rect">
            <a:avLst/>
          </a:prstGeom>
          <a:noFill/>
          <a:ln>
            <a:noFill/>
          </a:ln>
        </p:spPr>
      </p:pic>
      <p:pic>
        <p:nvPicPr>
          <p:cNvPr id="466" name="Google Shape;466;p72" title="Screenshot 2025-03-12 at 1.48.21 AM.png"/>
          <p:cNvPicPr preferRelativeResize="0"/>
          <p:nvPr/>
        </p:nvPicPr>
        <p:blipFill rotWithShape="1">
          <a:blip r:embed="rId5">
            <a:alphaModFix/>
          </a:blip>
          <a:srcRect b="1729" l="0" r="2496" t="0"/>
          <a:stretch/>
        </p:blipFill>
        <p:spPr>
          <a:xfrm>
            <a:off x="4634650" y="870525"/>
            <a:ext cx="3950698" cy="2052424"/>
          </a:xfrm>
          <a:prstGeom prst="rect">
            <a:avLst/>
          </a:prstGeom>
          <a:noFill/>
          <a:ln>
            <a:noFill/>
          </a:ln>
        </p:spPr>
      </p:pic>
      <p:grpSp>
        <p:nvGrpSpPr>
          <p:cNvPr id="467" name="Google Shape;467;p72"/>
          <p:cNvGrpSpPr/>
          <p:nvPr/>
        </p:nvGrpSpPr>
        <p:grpSpPr>
          <a:xfrm>
            <a:off x="1406100" y="2732188"/>
            <a:ext cx="1354500" cy="318600"/>
            <a:chOff x="2528375" y="5326600"/>
            <a:chExt cx="1354500" cy="318600"/>
          </a:xfrm>
        </p:grpSpPr>
        <p:sp>
          <p:nvSpPr>
            <p:cNvPr id="468" name="Google Shape;468;p72"/>
            <p:cNvSpPr/>
            <p:nvPr/>
          </p:nvSpPr>
          <p:spPr>
            <a:xfrm>
              <a:off x="2528375" y="5326600"/>
              <a:ext cx="1354500" cy="318600"/>
            </a:xfrm>
            <a:prstGeom prst="roundRect">
              <a:avLst>
                <a:gd fmla="val 16290"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469" name="Google Shape;469;p72"/>
            <p:cNvSpPr txBox="1"/>
            <p:nvPr/>
          </p:nvSpPr>
          <p:spPr>
            <a:xfrm>
              <a:off x="2546525" y="5348200"/>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Fig. 1</a:t>
              </a:r>
              <a:endParaRPr sz="1000">
                <a:solidFill>
                  <a:schemeClr val="dk2"/>
                </a:solidFill>
                <a:latin typeface="Albert Sans"/>
                <a:ea typeface="Albert Sans"/>
                <a:cs typeface="Albert Sans"/>
                <a:sym typeface="Albert Sans"/>
              </a:endParaRPr>
            </a:p>
          </p:txBody>
        </p:sp>
      </p:grpSp>
      <p:grpSp>
        <p:nvGrpSpPr>
          <p:cNvPr id="470" name="Google Shape;470;p72"/>
          <p:cNvGrpSpPr/>
          <p:nvPr/>
        </p:nvGrpSpPr>
        <p:grpSpPr>
          <a:xfrm>
            <a:off x="5981025" y="2732200"/>
            <a:ext cx="1354500" cy="318600"/>
            <a:chOff x="2528375" y="5326600"/>
            <a:chExt cx="1354500" cy="318600"/>
          </a:xfrm>
        </p:grpSpPr>
        <p:sp>
          <p:nvSpPr>
            <p:cNvPr id="471" name="Google Shape;471;p72"/>
            <p:cNvSpPr/>
            <p:nvPr/>
          </p:nvSpPr>
          <p:spPr>
            <a:xfrm>
              <a:off x="2528375" y="5326600"/>
              <a:ext cx="1354500" cy="318600"/>
            </a:xfrm>
            <a:prstGeom prst="roundRect">
              <a:avLst>
                <a:gd fmla="val 16290"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472" name="Google Shape;472;p72"/>
            <p:cNvSpPr txBox="1"/>
            <p:nvPr/>
          </p:nvSpPr>
          <p:spPr>
            <a:xfrm>
              <a:off x="2546525" y="5348200"/>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Fig. 2</a:t>
              </a:r>
              <a:endParaRPr sz="1000">
                <a:solidFill>
                  <a:schemeClr val="dk2"/>
                </a:solidFill>
                <a:latin typeface="Albert Sans"/>
                <a:ea typeface="Albert Sans"/>
                <a:cs typeface="Albert Sans"/>
                <a:sym typeface="Albert Sans"/>
              </a:endParaRPr>
            </a:p>
          </p:txBody>
        </p:sp>
      </p:grpSp>
      <p:sp>
        <p:nvSpPr>
          <p:cNvPr id="473" name="Google Shape;473;p72"/>
          <p:cNvSpPr txBox="1"/>
          <p:nvPr>
            <p:ph idx="1" type="subTitle"/>
          </p:nvPr>
        </p:nvSpPr>
        <p:spPr>
          <a:xfrm>
            <a:off x="4572000" y="3421375"/>
            <a:ext cx="3729300" cy="142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Fig 2 - Bar Graph of diabetic and pre-diabetic adults who are not physically active.</a:t>
            </a:r>
            <a:endParaRPr/>
          </a:p>
          <a:p>
            <a:pPr indent="0" lvl="0" marL="0" rtl="0" algn="l">
              <a:lnSpc>
                <a:spcPct val="115000"/>
              </a:lnSpc>
              <a:spcBef>
                <a:spcPts val="1200"/>
              </a:spcBef>
              <a:spcAft>
                <a:spcPts val="0"/>
              </a:spcAft>
              <a:buNone/>
            </a:pPr>
            <a:r>
              <a:rPr lang="en"/>
              <a:t>Including filters of vegetable and fruit consumption</a:t>
            </a:r>
            <a:endParaRPr/>
          </a:p>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3"/>
          <p:cNvSpPr/>
          <p:nvPr/>
        </p:nvSpPr>
        <p:spPr>
          <a:xfrm>
            <a:off x="292250" y="789476"/>
            <a:ext cx="3929100" cy="23604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3"/>
          <p:cNvSpPr/>
          <p:nvPr/>
        </p:nvSpPr>
        <p:spPr>
          <a:xfrm>
            <a:off x="8596792" y="4601400"/>
            <a:ext cx="318600" cy="318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80" name="Google Shape;480;p73">
            <a:hlinkClick r:id="rId3"/>
          </p:cNvPr>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 </a:t>
            </a:r>
            <a:endParaRPr sz="1000">
              <a:solidFill>
                <a:schemeClr val="dk2"/>
              </a:solidFill>
              <a:latin typeface="Albert Sans"/>
              <a:ea typeface="Albert Sans"/>
              <a:cs typeface="Albert Sans"/>
              <a:sym typeface="Albert Sans"/>
            </a:endParaRPr>
          </a:p>
        </p:txBody>
      </p:sp>
      <p:sp>
        <p:nvSpPr>
          <p:cNvPr id="481" name="Google Shape;481;p73"/>
          <p:cNvSpPr txBox="1"/>
          <p:nvPr>
            <p:ph idx="1" type="subTitle"/>
          </p:nvPr>
        </p:nvSpPr>
        <p:spPr>
          <a:xfrm>
            <a:off x="-2072625" y="5232000"/>
            <a:ext cx="3729300" cy="3119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Fig 1 - Male v Female Percentage of positive Diabetes</a:t>
            </a:r>
            <a:endParaRPr/>
          </a:p>
          <a:p>
            <a:pPr indent="0" lvl="0" marL="0" rtl="0" algn="l">
              <a:lnSpc>
                <a:spcPct val="115000"/>
              </a:lnSpc>
              <a:spcBef>
                <a:spcPts val="1200"/>
              </a:spcBef>
              <a:spcAft>
                <a:spcPts val="0"/>
              </a:spcAft>
              <a:buNone/>
            </a:pPr>
            <a:r>
              <a:rPr lang="en"/>
              <a:t>Fig. 2 - </a:t>
            </a:r>
            <a:endParaRPr/>
          </a:p>
          <a:p>
            <a:pPr indent="0" lvl="0" marL="0" rtl="0" algn="l">
              <a:lnSpc>
                <a:spcPct val="115000"/>
              </a:lnSpc>
              <a:spcBef>
                <a:spcPts val="1200"/>
              </a:spcBef>
              <a:spcAft>
                <a:spcPts val="0"/>
              </a:spcAft>
              <a:buNone/>
            </a:pPr>
            <a:r>
              <a:rPr lang="en"/>
              <a:t>Fig. 3 -</a:t>
            </a:r>
            <a:endParaRPr/>
          </a:p>
          <a:p>
            <a:pPr indent="0" lvl="0" marL="0" rtl="0" algn="l">
              <a:lnSpc>
                <a:spcPct val="115000"/>
              </a:lnSpc>
              <a:spcBef>
                <a:spcPts val="1200"/>
              </a:spcBef>
              <a:spcAft>
                <a:spcPts val="0"/>
              </a:spcAft>
              <a:buNone/>
            </a:pPr>
            <a:r>
              <a:rPr lang="en"/>
              <a:t>Fig. 4 - </a:t>
            </a:r>
            <a:endParaRPr/>
          </a:p>
          <a:p>
            <a:pPr indent="0" lvl="0" marL="0" rtl="0" algn="l">
              <a:spcBef>
                <a:spcPts val="1200"/>
              </a:spcBef>
              <a:spcAft>
                <a:spcPts val="0"/>
              </a:spcAft>
              <a:buNone/>
            </a:pPr>
            <a:r>
              <a:t/>
            </a:r>
            <a:endParaRPr/>
          </a:p>
        </p:txBody>
      </p:sp>
      <p:sp>
        <p:nvSpPr>
          <p:cNvPr id="482" name="Google Shape;482;p73"/>
          <p:cNvSpPr txBox="1"/>
          <p:nvPr>
            <p:ph type="title"/>
          </p:nvPr>
        </p:nvSpPr>
        <p:spPr>
          <a:xfrm>
            <a:off x="347550" y="147725"/>
            <a:ext cx="3471600" cy="3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0" lang="en" sz="2400">
                <a:solidFill>
                  <a:schemeClr val="accent2"/>
                </a:solidFill>
                <a:latin typeface="EB Garamond SemiBold"/>
                <a:ea typeface="EB Garamond SemiBold"/>
                <a:cs typeface="EB Garamond SemiBold"/>
                <a:sym typeface="EB Garamond SemiBold"/>
              </a:rPr>
              <a:t>Data Visualization - Model</a:t>
            </a:r>
            <a:endParaRPr b="0" sz="2400">
              <a:solidFill>
                <a:schemeClr val="accent2"/>
              </a:solidFill>
              <a:latin typeface="EB Garamond SemiBold"/>
              <a:ea typeface="EB Garamond SemiBold"/>
              <a:cs typeface="EB Garamond SemiBold"/>
              <a:sym typeface="EB Garamond SemiBold"/>
            </a:endParaRPr>
          </a:p>
        </p:txBody>
      </p:sp>
      <p:sp>
        <p:nvSpPr>
          <p:cNvPr id="483" name="Google Shape;483;p73"/>
          <p:cNvSpPr txBox="1"/>
          <p:nvPr/>
        </p:nvSpPr>
        <p:spPr>
          <a:xfrm>
            <a:off x="5514050" y="744869"/>
            <a:ext cx="1008900" cy="446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b="1" sz="2400">
              <a:solidFill>
                <a:schemeClr val="dk2"/>
              </a:solidFill>
              <a:latin typeface="Nanum Myeongjo"/>
              <a:ea typeface="Nanum Myeongjo"/>
              <a:cs typeface="Nanum Myeongjo"/>
              <a:sym typeface="Nanum Myeongjo"/>
            </a:endParaRPr>
          </a:p>
        </p:txBody>
      </p:sp>
      <p:sp>
        <p:nvSpPr>
          <p:cNvPr id="484" name="Google Shape;484;p73"/>
          <p:cNvSpPr/>
          <p:nvPr/>
        </p:nvSpPr>
        <p:spPr>
          <a:xfrm>
            <a:off x="4572000" y="789475"/>
            <a:ext cx="3929100" cy="23604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5" name="Google Shape;485;p73" title="Screenshot 2025-03-12 at 1.48.32 AM.png"/>
          <p:cNvPicPr preferRelativeResize="0"/>
          <p:nvPr/>
        </p:nvPicPr>
        <p:blipFill>
          <a:blip r:embed="rId4">
            <a:alphaModFix/>
          </a:blip>
          <a:stretch>
            <a:fillRect/>
          </a:stretch>
        </p:blipFill>
        <p:spPr>
          <a:xfrm>
            <a:off x="321025" y="1006763"/>
            <a:ext cx="3871529" cy="1807336"/>
          </a:xfrm>
          <a:prstGeom prst="rect">
            <a:avLst/>
          </a:prstGeom>
          <a:noFill/>
          <a:ln>
            <a:noFill/>
          </a:ln>
        </p:spPr>
      </p:pic>
      <p:pic>
        <p:nvPicPr>
          <p:cNvPr id="486" name="Google Shape;486;p73" title="Screenshot 2025-03-12 at 1.48.46 AM.png"/>
          <p:cNvPicPr preferRelativeResize="0"/>
          <p:nvPr/>
        </p:nvPicPr>
        <p:blipFill>
          <a:blip r:embed="rId5">
            <a:alphaModFix/>
          </a:blip>
          <a:stretch>
            <a:fillRect/>
          </a:stretch>
        </p:blipFill>
        <p:spPr>
          <a:xfrm>
            <a:off x="4607254" y="920175"/>
            <a:ext cx="3858594" cy="1807337"/>
          </a:xfrm>
          <a:prstGeom prst="rect">
            <a:avLst/>
          </a:prstGeom>
          <a:noFill/>
          <a:ln>
            <a:noFill/>
          </a:ln>
        </p:spPr>
      </p:pic>
      <p:grpSp>
        <p:nvGrpSpPr>
          <p:cNvPr id="487" name="Google Shape;487;p73"/>
          <p:cNvGrpSpPr/>
          <p:nvPr/>
        </p:nvGrpSpPr>
        <p:grpSpPr>
          <a:xfrm>
            <a:off x="5859300" y="2727500"/>
            <a:ext cx="1354500" cy="318600"/>
            <a:chOff x="2528375" y="5326600"/>
            <a:chExt cx="1354500" cy="318600"/>
          </a:xfrm>
        </p:grpSpPr>
        <p:sp>
          <p:nvSpPr>
            <p:cNvPr id="488" name="Google Shape;488;p73"/>
            <p:cNvSpPr/>
            <p:nvPr/>
          </p:nvSpPr>
          <p:spPr>
            <a:xfrm>
              <a:off x="2528375" y="5326600"/>
              <a:ext cx="1354500" cy="318600"/>
            </a:xfrm>
            <a:prstGeom prst="roundRect">
              <a:avLst>
                <a:gd fmla="val 16290"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489" name="Google Shape;489;p73"/>
            <p:cNvSpPr txBox="1"/>
            <p:nvPr/>
          </p:nvSpPr>
          <p:spPr>
            <a:xfrm>
              <a:off x="2546525" y="5348200"/>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Fig. 4</a:t>
              </a:r>
              <a:endParaRPr sz="1000">
                <a:solidFill>
                  <a:schemeClr val="dk2"/>
                </a:solidFill>
                <a:latin typeface="Albert Sans"/>
                <a:ea typeface="Albert Sans"/>
                <a:cs typeface="Albert Sans"/>
                <a:sym typeface="Albert Sans"/>
              </a:endParaRPr>
            </a:p>
          </p:txBody>
        </p:sp>
      </p:grpSp>
      <p:grpSp>
        <p:nvGrpSpPr>
          <p:cNvPr id="490" name="Google Shape;490;p73"/>
          <p:cNvGrpSpPr/>
          <p:nvPr/>
        </p:nvGrpSpPr>
        <p:grpSpPr>
          <a:xfrm>
            <a:off x="1693950" y="2727500"/>
            <a:ext cx="1354500" cy="318600"/>
            <a:chOff x="2528375" y="5326600"/>
            <a:chExt cx="1354500" cy="318600"/>
          </a:xfrm>
        </p:grpSpPr>
        <p:sp>
          <p:nvSpPr>
            <p:cNvPr id="491" name="Google Shape;491;p73"/>
            <p:cNvSpPr/>
            <p:nvPr/>
          </p:nvSpPr>
          <p:spPr>
            <a:xfrm>
              <a:off x="2528375" y="5326600"/>
              <a:ext cx="1354500" cy="318600"/>
            </a:xfrm>
            <a:prstGeom prst="roundRect">
              <a:avLst>
                <a:gd fmla="val 16290"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492" name="Google Shape;492;p73"/>
            <p:cNvSpPr txBox="1"/>
            <p:nvPr/>
          </p:nvSpPr>
          <p:spPr>
            <a:xfrm>
              <a:off x="2546525" y="5348200"/>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Fig. 3</a:t>
              </a:r>
              <a:endParaRPr sz="1000">
                <a:solidFill>
                  <a:schemeClr val="dk2"/>
                </a:solidFill>
                <a:latin typeface="Albert Sans"/>
                <a:ea typeface="Albert Sans"/>
                <a:cs typeface="Albert Sans"/>
                <a:sym typeface="Albert Sans"/>
              </a:endParaRPr>
            </a:p>
          </p:txBody>
        </p:sp>
      </p:grpSp>
      <p:sp>
        <p:nvSpPr>
          <p:cNvPr id="493" name="Google Shape;493;p73"/>
          <p:cNvSpPr txBox="1"/>
          <p:nvPr>
            <p:ph idx="1" type="subTitle"/>
          </p:nvPr>
        </p:nvSpPr>
        <p:spPr>
          <a:xfrm>
            <a:off x="292250" y="3640438"/>
            <a:ext cx="3729300" cy="1101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Fig 3 - Count of diabetic, pre-diabetic, and non diabetic adults with heatmap of </a:t>
            </a:r>
            <a:r>
              <a:rPr lang="en"/>
              <a:t>symptoms</a:t>
            </a:r>
            <a:r>
              <a:rPr lang="en"/>
              <a:t> such as </a:t>
            </a:r>
            <a:r>
              <a:rPr lang="en"/>
              <a:t>cholesterol, stroke history, smoking, and blood pressure</a:t>
            </a:r>
            <a:endParaRPr/>
          </a:p>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
        <p:nvSpPr>
          <p:cNvPr id="494" name="Google Shape;494;p73"/>
          <p:cNvSpPr txBox="1"/>
          <p:nvPr>
            <p:ph idx="1" type="subTitle"/>
          </p:nvPr>
        </p:nvSpPr>
        <p:spPr>
          <a:xfrm>
            <a:off x="4607250" y="3587850"/>
            <a:ext cx="3729300" cy="1101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Fig 4 - Bar graph of BMI levels and count of adults with diabetes and pre-diabetes</a:t>
            </a:r>
            <a:endParaRPr/>
          </a:p>
          <a:p>
            <a:pPr indent="0" lvl="0" marL="0" rtl="0" algn="l">
              <a:lnSpc>
                <a:spcPct val="115000"/>
              </a:lnSpc>
              <a:spcBef>
                <a:spcPts val="1200"/>
              </a:spcBef>
              <a:spcAft>
                <a:spcPts val="0"/>
              </a:spcAft>
              <a:buNone/>
            </a:pPr>
            <a:r>
              <a:rPr lang="en"/>
              <a:t>Bar graph of BMI levels and count of individuals without diabetes</a:t>
            </a:r>
            <a:endParaRPr/>
          </a:p>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4"/>
          <p:cNvSpPr txBox="1"/>
          <p:nvPr>
            <p:ph type="title"/>
          </p:nvPr>
        </p:nvSpPr>
        <p:spPr>
          <a:xfrm>
            <a:off x="884901" y="1024150"/>
            <a:ext cx="6607800" cy="147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EB Garamond SemiBold"/>
                <a:ea typeface="EB Garamond SemiBold"/>
                <a:cs typeface="EB Garamond SemiBold"/>
                <a:sym typeface="EB Garamond SemiBold"/>
              </a:rPr>
              <a:t>Diabetes </a:t>
            </a:r>
            <a:r>
              <a:rPr lang="en" sz="6000">
                <a:latin typeface="EB Garamond SemiBold"/>
                <a:ea typeface="EB Garamond SemiBold"/>
                <a:cs typeface="EB Garamond SemiBold"/>
                <a:sym typeface="EB Garamond SemiBold"/>
              </a:rPr>
              <a:t>Statistics</a:t>
            </a:r>
            <a:r>
              <a:rPr lang="en" sz="6000">
                <a:latin typeface="EB Garamond SemiBold"/>
                <a:ea typeface="EB Garamond SemiBold"/>
                <a:cs typeface="EB Garamond SemiBold"/>
                <a:sym typeface="EB Garamond SemiBold"/>
              </a:rPr>
              <a:t> around the World</a:t>
            </a:r>
            <a:endParaRPr sz="6000">
              <a:latin typeface="EB Garamond SemiBold"/>
              <a:ea typeface="EB Garamond SemiBold"/>
              <a:cs typeface="EB Garamond SemiBold"/>
              <a:sym typeface="EB Garamond SemiBold"/>
            </a:endParaRPr>
          </a:p>
        </p:txBody>
      </p:sp>
      <p:sp>
        <p:nvSpPr>
          <p:cNvPr id="500" name="Google Shape;500;p74"/>
          <p:cNvSpPr txBox="1"/>
          <p:nvPr>
            <p:ph idx="3" type="title"/>
          </p:nvPr>
        </p:nvSpPr>
        <p:spPr>
          <a:xfrm>
            <a:off x="942150" y="2808225"/>
            <a:ext cx="6810300" cy="76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See the world’s facts and figures of the past 20 years.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Data provided by the </a:t>
            </a:r>
            <a:r>
              <a:rPr b="1" lang="en" sz="1600" u="sng"/>
              <a:t>International</a:t>
            </a:r>
            <a:r>
              <a:rPr b="1" lang="en" sz="1600" u="sng"/>
              <a:t> Diabetes Federation</a:t>
            </a:r>
            <a:r>
              <a:rPr b="1" lang="en" sz="1400" u="sng"/>
              <a:t> </a:t>
            </a:r>
            <a:endParaRPr b="1" sz="1400" u="sng"/>
          </a:p>
        </p:txBody>
      </p:sp>
      <p:sp>
        <p:nvSpPr>
          <p:cNvPr id="501" name="Google Shape;501;p74"/>
          <p:cNvSpPr txBox="1"/>
          <p:nvPr>
            <p:ph idx="1" type="subTitle"/>
          </p:nvPr>
        </p:nvSpPr>
        <p:spPr>
          <a:xfrm>
            <a:off x="942161" y="4103000"/>
            <a:ext cx="230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File:Light blue ribbon.png - Wikipedia" id="502" name="Google Shape;502;p74"/>
          <p:cNvPicPr preferRelativeResize="0"/>
          <p:nvPr/>
        </p:nvPicPr>
        <p:blipFill>
          <a:blip r:embed="rId3">
            <a:alphaModFix/>
          </a:blip>
          <a:stretch>
            <a:fillRect/>
          </a:stretch>
        </p:blipFill>
        <p:spPr>
          <a:xfrm flipH="1">
            <a:off x="6778200" y="1126150"/>
            <a:ext cx="1771650" cy="2647950"/>
          </a:xfrm>
          <a:prstGeom prst="rect">
            <a:avLst/>
          </a:prstGeom>
          <a:noFill/>
          <a:ln>
            <a:noFill/>
          </a:ln>
        </p:spPr>
      </p:pic>
      <p:pic>
        <p:nvPicPr>
          <p:cNvPr descr="Hexagonal icon." id="503" name="Google Shape;503;p74"/>
          <p:cNvPicPr preferRelativeResize="0"/>
          <p:nvPr>
            <p:ph idx="2" type="pic"/>
          </p:nvPr>
        </p:nvPicPr>
        <p:blipFill rotWithShape="1">
          <a:blip r:embed="rId4">
            <a:alphaModFix/>
          </a:blip>
          <a:srcRect b="6732" l="0" r="0" t="6732"/>
          <a:stretch/>
        </p:blipFill>
        <p:spPr>
          <a:xfrm>
            <a:off x="8596800" y="223475"/>
            <a:ext cx="318600" cy="318600"/>
          </a:xfrm>
          <a:prstGeom prst="ellipse">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5"/>
          <p:cNvSpPr/>
          <p:nvPr/>
        </p:nvSpPr>
        <p:spPr>
          <a:xfrm>
            <a:off x="4033300" y="114300"/>
            <a:ext cx="49962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5"/>
          <p:cNvSpPr/>
          <p:nvPr/>
        </p:nvSpPr>
        <p:spPr>
          <a:xfrm>
            <a:off x="8596792" y="4601400"/>
            <a:ext cx="318600" cy="318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510" name="Google Shape;510;p75">
            <a:hlinkClick r:id="rId3"/>
          </p:cNvPr>
          <p:cNvSpPr txBox="1"/>
          <p:nvPr>
            <p:ph idx="12" type="sldNum"/>
          </p:nvPr>
        </p:nvSpPr>
        <p:spPr>
          <a:xfrm>
            <a:off x="7785250" y="4563900"/>
            <a:ext cx="1130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accent6"/>
                </a:solidFill>
                <a:latin typeface="Albert Sans"/>
                <a:ea typeface="Albert Sans"/>
                <a:cs typeface="Albert Sans"/>
                <a:sym typeface="Albert Sans"/>
              </a:rPr>
              <a:t>Click Here</a:t>
            </a:r>
            <a:endParaRPr sz="1000">
              <a:solidFill>
                <a:schemeClr val="accent6"/>
              </a:solidFill>
              <a:latin typeface="Albert Sans"/>
              <a:ea typeface="Albert Sans"/>
              <a:cs typeface="Albert Sans"/>
              <a:sym typeface="Albert Sans"/>
            </a:endParaRPr>
          </a:p>
        </p:txBody>
      </p:sp>
      <p:sp>
        <p:nvSpPr>
          <p:cNvPr id="511" name="Google Shape;511;p75"/>
          <p:cNvSpPr txBox="1"/>
          <p:nvPr>
            <p:ph idx="1" type="subTitle"/>
          </p:nvPr>
        </p:nvSpPr>
        <p:spPr>
          <a:xfrm>
            <a:off x="304000" y="1346225"/>
            <a:ext cx="3616200" cy="3119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t>Figure</a:t>
            </a:r>
            <a:r>
              <a:rPr lang="en" sz="1800"/>
              <a:t> 5 shows an Interactive World Map. Displaying the total of adults diagnosed with diabetes within each country.</a:t>
            </a:r>
            <a:endParaRPr sz="1800"/>
          </a:p>
        </p:txBody>
      </p:sp>
      <p:sp>
        <p:nvSpPr>
          <p:cNvPr id="512" name="Google Shape;512;p75"/>
          <p:cNvSpPr txBox="1"/>
          <p:nvPr/>
        </p:nvSpPr>
        <p:spPr>
          <a:xfrm>
            <a:off x="7548150" y="2440496"/>
            <a:ext cx="1008900" cy="446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000">
                <a:solidFill>
                  <a:schemeClr val="lt1"/>
                </a:solidFill>
                <a:latin typeface="Albert Sans"/>
                <a:ea typeface="Albert Sans"/>
                <a:cs typeface="Albert Sans"/>
                <a:sym typeface="Albert Sans"/>
              </a:rPr>
              <a:t>Category A</a:t>
            </a:r>
            <a:endParaRPr sz="1000">
              <a:solidFill>
                <a:schemeClr val="lt1"/>
              </a:solidFill>
              <a:latin typeface="Albert Sans"/>
              <a:ea typeface="Albert Sans"/>
              <a:cs typeface="Albert Sans"/>
              <a:sym typeface="Albert Sans"/>
            </a:endParaRPr>
          </a:p>
          <a:p>
            <a:pPr indent="0" lvl="0" marL="0" rtl="0" algn="ctr">
              <a:spcBef>
                <a:spcPts val="0"/>
              </a:spcBef>
              <a:spcAft>
                <a:spcPts val="0"/>
              </a:spcAft>
              <a:buNone/>
            </a:pPr>
            <a:r>
              <a:rPr b="1" lang="en" sz="1000">
                <a:solidFill>
                  <a:schemeClr val="lt1"/>
                </a:solidFill>
                <a:latin typeface="Albert Sans"/>
                <a:ea typeface="Albert Sans"/>
                <a:cs typeface="Albert Sans"/>
                <a:sym typeface="Albert Sans"/>
              </a:rPr>
              <a:t>XX%</a:t>
            </a:r>
            <a:endParaRPr b="1" sz="1000">
              <a:solidFill>
                <a:schemeClr val="lt1"/>
              </a:solidFill>
              <a:latin typeface="Albert Sans"/>
              <a:ea typeface="Albert Sans"/>
              <a:cs typeface="Albert Sans"/>
              <a:sym typeface="Albert Sans"/>
            </a:endParaRPr>
          </a:p>
        </p:txBody>
      </p:sp>
      <p:sp>
        <p:nvSpPr>
          <p:cNvPr id="513" name="Google Shape;513;p75"/>
          <p:cNvSpPr txBox="1"/>
          <p:nvPr/>
        </p:nvSpPr>
        <p:spPr>
          <a:xfrm>
            <a:off x="5514050" y="744869"/>
            <a:ext cx="1008900" cy="446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b="1" sz="2400">
              <a:solidFill>
                <a:schemeClr val="dk2"/>
              </a:solidFill>
              <a:latin typeface="Nanum Myeongjo"/>
              <a:ea typeface="Nanum Myeongjo"/>
              <a:cs typeface="Nanum Myeongjo"/>
              <a:sym typeface="Nanum Myeongjo"/>
            </a:endParaRPr>
          </a:p>
        </p:txBody>
      </p:sp>
      <p:sp>
        <p:nvSpPr>
          <p:cNvPr id="514" name="Google Shape;514;p75"/>
          <p:cNvSpPr/>
          <p:nvPr/>
        </p:nvSpPr>
        <p:spPr>
          <a:xfrm>
            <a:off x="4159550" y="4601400"/>
            <a:ext cx="1354500" cy="318600"/>
          </a:xfrm>
          <a:prstGeom prst="roundRect">
            <a:avLst>
              <a:gd fmla="val 16290"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000">
              <a:solidFill>
                <a:schemeClr val="lt1"/>
              </a:solidFill>
              <a:latin typeface="Albert Sans"/>
              <a:ea typeface="Albert Sans"/>
              <a:cs typeface="Albert Sans"/>
              <a:sym typeface="Albert Sans"/>
            </a:endParaRPr>
          </a:p>
        </p:txBody>
      </p:sp>
      <p:sp>
        <p:nvSpPr>
          <p:cNvPr id="515" name="Google Shape;515;p75"/>
          <p:cNvSpPr txBox="1"/>
          <p:nvPr/>
        </p:nvSpPr>
        <p:spPr>
          <a:xfrm>
            <a:off x="4177700" y="4623000"/>
            <a:ext cx="13182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Albert Sans"/>
                <a:ea typeface="Albert Sans"/>
                <a:cs typeface="Albert Sans"/>
                <a:sym typeface="Albert Sans"/>
              </a:rPr>
              <a:t>Fig. 5</a:t>
            </a:r>
            <a:endParaRPr sz="1000">
              <a:solidFill>
                <a:schemeClr val="dk2"/>
              </a:solidFill>
              <a:latin typeface="Albert Sans"/>
              <a:ea typeface="Albert Sans"/>
              <a:cs typeface="Albert Sans"/>
              <a:sym typeface="Albert Sans"/>
            </a:endParaRPr>
          </a:p>
        </p:txBody>
      </p:sp>
      <p:pic>
        <p:nvPicPr>
          <p:cNvPr id="516" name="Google Shape;516;p75" title="people with diabetes.png"/>
          <p:cNvPicPr preferRelativeResize="0"/>
          <p:nvPr/>
        </p:nvPicPr>
        <p:blipFill>
          <a:blip r:embed="rId4">
            <a:alphaModFix/>
          </a:blip>
          <a:stretch>
            <a:fillRect/>
          </a:stretch>
        </p:blipFill>
        <p:spPr>
          <a:xfrm>
            <a:off x="4111371" y="223500"/>
            <a:ext cx="4840054" cy="4340399"/>
          </a:xfrm>
          <a:prstGeom prst="rect">
            <a:avLst/>
          </a:prstGeom>
          <a:noFill/>
          <a:ln>
            <a:noFill/>
          </a:ln>
        </p:spPr>
      </p:pic>
      <p:sp>
        <p:nvSpPr>
          <p:cNvPr id="517" name="Google Shape;517;p75"/>
          <p:cNvSpPr txBox="1"/>
          <p:nvPr>
            <p:ph type="title"/>
          </p:nvPr>
        </p:nvSpPr>
        <p:spPr>
          <a:xfrm>
            <a:off x="347550" y="223500"/>
            <a:ext cx="3031800" cy="3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0" lang="en" sz="2400">
                <a:solidFill>
                  <a:schemeClr val="accent2"/>
                </a:solidFill>
                <a:latin typeface="EB Garamond SemiBold"/>
                <a:ea typeface="EB Garamond SemiBold"/>
                <a:cs typeface="EB Garamond SemiBold"/>
                <a:sym typeface="EB Garamond SemiBold"/>
              </a:rPr>
              <a:t>Data Visualization - World Statistic</a:t>
            </a:r>
            <a:endParaRPr b="0" sz="2400">
              <a:solidFill>
                <a:schemeClr val="accent2"/>
              </a:solidFill>
              <a:latin typeface="EB Garamond SemiBold"/>
              <a:ea typeface="EB Garamond SemiBold"/>
              <a:cs typeface="EB Garamond SemiBold"/>
              <a:sym typeface="EB Garamond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les Pitch">
  <a:themeElements>
    <a:clrScheme name="Simple Light">
      <a:dk1>
        <a:srgbClr val="08005F"/>
      </a:dk1>
      <a:lt1>
        <a:srgbClr val="FFFFFF"/>
      </a:lt1>
      <a:dk2>
        <a:srgbClr val="000000"/>
      </a:dk2>
      <a:lt2>
        <a:srgbClr val="8E7CC3"/>
      </a:lt2>
      <a:accent1>
        <a:srgbClr val="A1FF5F"/>
      </a:accent1>
      <a:accent2>
        <a:srgbClr val="1BBE90"/>
      </a:accent2>
      <a:accent3>
        <a:srgbClr val="0A485F"/>
      </a:accent3>
      <a:accent4>
        <a:srgbClr val="9ACAE0"/>
      </a:accent4>
      <a:accent5>
        <a:srgbClr val="D1D1EB"/>
      </a:accent5>
      <a:accent6>
        <a:srgbClr val="2837DB"/>
      </a:accent6>
      <a:hlink>
        <a:srgbClr val="2837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